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1" r:id="rId10"/>
    <p:sldId id="266" r:id="rId11"/>
    <p:sldId id="271" r:id="rId12"/>
    <p:sldId id="268" r:id="rId13"/>
    <p:sldId id="270" r:id="rId14"/>
    <p:sldId id="272" r:id="rId15"/>
    <p:sldId id="280" r:id="rId16"/>
    <p:sldId id="281" r:id="rId17"/>
    <p:sldId id="282" r:id="rId18"/>
    <p:sldId id="283" r:id="rId19"/>
    <p:sldId id="274" r:id="rId20"/>
    <p:sldId id="273" r:id="rId21"/>
    <p:sldId id="275" r:id="rId22"/>
    <p:sldId id="276" r:id="rId23"/>
    <p:sldId id="277" r:id="rId24"/>
    <p:sldId id="278" r:id="rId25"/>
    <p:sldId id="279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5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2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2012/10/24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2852936"/>
            <a:ext cx="6480048" cy="2301240"/>
          </a:xfrm>
        </p:spPr>
        <p:txBody>
          <a:bodyPr>
            <a:normAutofit/>
          </a:bodyPr>
          <a:lstStyle/>
          <a:p>
            <a:r>
              <a:rPr kumimoji="1" lang="ja-JP" altLang="en-US" sz="9600" dirty="0" smtClean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迷宮師</a:t>
            </a:r>
            <a:endParaRPr kumimoji="1" lang="ja-JP" altLang="en-US" sz="9600" dirty="0">
              <a:solidFill>
                <a:schemeClr val="bg1">
                  <a:lumMod val="9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6480048" cy="1752600"/>
          </a:xfrm>
        </p:spPr>
        <p:txBody>
          <a:bodyPr>
            <a:normAutofit/>
          </a:bodyPr>
          <a:lstStyle/>
          <a:p>
            <a:r>
              <a:rPr lang="ja-JP" altLang="en-US" sz="3600" b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コードレビュー</a:t>
            </a:r>
            <a:endParaRPr lang="en-US" altLang="ja-JP" sz="3600" b="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600" b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チームカテキン</a:t>
            </a:r>
            <a:endParaRPr lang="en-US" altLang="ja-JP" sz="3600" b="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599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なぜ複雑に？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綺麗さよりもはやく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実装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敵を罠にかける処理を実装したかった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継承を使っていないから？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一つのクラスに大量の仕事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736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対策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複雑だが、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あくまでプロトタイプ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動かすこと優先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実際、また仕様変更が起きた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これを活かし、本番で綺麗な設計ができるようになりたい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104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ja-JP" altLang="en-US" sz="7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コードレビュー</a:t>
            </a:r>
            <a:endParaRPr kumimoji="1" lang="ja-JP" altLang="en-US" sz="7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024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どんな設計？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779912" y="1412776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Main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6" name="直線矢印コネクタ 5"/>
          <p:cNvCxnSpPr>
            <a:stCxn id="14" idx="2"/>
          </p:cNvCxnSpPr>
          <p:nvPr/>
        </p:nvCxnSpPr>
        <p:spPr>
          <a:xfrm>
            <a:off x="4499992" y="2862228"/>
            <a:ext cx="0" cy="926812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4" idx="2"/>
            <a:endCxn id="14" idx="0"/>
          </p:cNvCxnSpPr>
          <p:nvPr/>
        </p:nvCxnSpPr>
        <p:spPr>
          <a:xfrm>
            <a:off x="4499992" y="2204864"/>
            <a:ext cx="0" cy="288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915816" y="24928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update()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2627784" y="2976384"/>
            <a:ext cx="3816424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2664824" y="2952206"/>
            <a:ext cx="2150" cy="836834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6396447" y="2960914"/>
            <a:ext cx="2150" cy="836834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1946894" y="3789040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Camera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779912" y="3789040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Cursor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676367" y="3797748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chemeClr val="bg1"/>
                </a:solidFill>
              </a:rPr>
              <a:t>Teki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933950" y="5539159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World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 rot="20720134">
            <a:off x="3058478" y="4477810"/>
            <a:ext cx="360040" cy="1121835"/>
            <a:chOff x="1196345" y="2149103"/>
            <a:chExt cx="0" cy="919857"/>
          </a:xfrm>
        </p:grpSpPr>
        <p:cxnSp>
          <p:nvCxnSpPr>
            <p:cNvPr id="55" name="直線矢印コネクタ 54"/>
            <p:cNvCxnSpPr/>
            <p:nvPr/>
          </p:nvCxnSpPr>
          <p:spPr>
            <a:xfrm>
              <a:off x="1196345" y="2533789"/>
              <a:ext cx="0" cy="535171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1196345" y="2149103"/>
              <a:ext cx="0" cy="528459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グループ化 59"/>
          <p:cNvGrpSpPr/>
          <p:nvPr/>
        </p:nvGrpSpPr>
        <p:grpSpPr>
          <a:xfrm rot="3807833">
            <a:off x="5397722" y="3481568"/>
            <a:ext cx="360040" cy="3347883"/>
            <a:chOff x="1196345" y="2149103"/>
            <a:chExt cx="0" cy="919857"/>
          </a:xfrm>
        </p:grpSpPr>
        <p:cxnSp>
          <p:nvCxnSpPr>
            <p:cNvPr id="61" name="直線矢印コネクタ 60"/>
            <p:cNvCxnSpPr/>
            <p:nvPr/>
          </p:nvCxnSpPr>
          <p:spPr>
            <a:xfrm>
              <a:off x="1196345" y="2533789"/>
              <a:ext cx="0" cy="535171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 flipV="1">
              <a:off x="1196345" y="2149103"/>
              <a:ext cx="0" cy="528459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 rot="2455235" flipH="1">
            <a:off x="3608840" y="3809668"/>
            <a:ext cx="798377" cy="1895826"/>
            <a:chOff x="1196345" y="2149103"/>
            <a:chExt cx="0" cy="919857"/>
          </a:xfrm>
        </p:grpSpPr>
        <p:cxnSp>
          <p:nvCxnSpPr>
            <p:cNvPr id="64" name="直線矢印コネクタ 63"/>
            <p:cNvCxnSpPr/>
            <p:nvPr/>
          </p:nvCxnSpPr>
          <p:spPr>
            <a:xfrm>
              <a:off x="1196345" y="2533789"/>
              <a:ext cx="0" cy="535171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/>
            <p:nvPr/>
          </p:nvCxnSpPr>
          <p:spPr>
            <a:xfrm flipV="1">
              <a:off x="1196345" y="2149103"/>
              <a:ext cx="0" cy="528459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/>
          <p:cNvGrpSpPr/>
          <p:nvPr/>
        </p:nvGrpSpPr>
        <p:grpSpPr>
          <a:xfrm rot="4138883" flipH="1">
            <a:off x="3135713" y="3100500"/>
            <a:ext cx="798377" cy="1497063"/>
            <a:chOff x="1196345" y="2149103"/>
            <a:chExt cx="0" cy="919857"/>
          </a:xfrm>
        </p:grpSpPr>
        <p:cxnSp>
          <p:nvCxnSpPr>
            <p:cNvPr id="67" name="直線矢印コネクタ 66"/>
            <p:cNvCxnSpPr/>
            <p:nvPr/>
          </p:nvCxnSpPr>
          <p:spPr>
            <a:xfrm>
              <a:off x="1196345" y="2533789"/>
              <a:ext cx="0" cy="535171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/>
            <p:nvPr/>
          </p:nvCxnSpPr>
          <p:spPr>
            <a:xfrm flipV="1">
              <a:off x="1196345" y="2149103"/>
              <a:ext cx="0" cy="528459"/>
            </a:xfrm>
            <a:prstGeom prst="straightConnector1">
              <a:avLst/>
            </a:prstGeom>
            <a:ln w="76200"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68"/>
          <p:cNvSpPr txBox="1"/>
          <p:nvPr/>
        </p:nvSpPr>
        <p:spPr>
          <a:xfrm>
            <a:off x="4607595" y="5750537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←　この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World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関係がごちゃごちゃ</a:t>
            </a:r>
            <a:endParaRPr kumimoji="1" lang="ja-JP" altLang="en-US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91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Main.cpp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4048" y="1600200"/>
            <a:ext cx="3816424" cy="4525963"/>
          </a:xfrm>
        </p:spPr>
        <p:txBody>
          <a:bodyPr/>
          <a:lstStyle/>
          <a:p>
            <a:pPr marL="36576" indent="0">
              <a:buNone/>
            </a:pPr>
            <a:endParaRPr kumimoji="1" lang="en-US" altLang="ja-JP" dirty="0" smtClean="0"/>
          </a:p>
          <a:p>
            <a:pPr marL="36576" indent="0">
              <a:buNone/>
            </a:pPr>
            <a:endParaRPr lang="en-US" altLang="ja-JP" dirty="0"/>
          </a:p>
          <a:p>
            <a:pPr marL="36576" indent="0">
              <a:buNone/>
            </a:pPr>
            <a:endParaRPr kumimoji="1" lang="en-US" altLang="ja-JP" dirty="0" smtClean="0"/>
          </a:p>
          <a:p>
            <a:pPr marL="36576" indent="0">
              <a:buNone/>
            </a:pP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それぞれのクラスの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update()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を呼び出す。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6" name="Picture 2" descr="C:\Users\Admin\じゅぎょう\２年前期\インタラクティブ・ゲーム制作\レビュー\Catechin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419467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04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Cursor</a:t>
            </a:r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クラス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933056"/>
            <a:ext cx="7467600" cy="2193107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カーソルの描画・移動等のクラス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7170" name="Picture 2" descr="C:\Users\Admin\じゅぎょう\２年前期\インタラクティブ・ゲーム制作\レビュー\Catechin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240360" cy="228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71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Cursor.h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194" name="Picture 2" descr="C:\Users\Admin\じゅぎょう\２年前期\インタラクティブ・ゲーム制作\レビュー\Catechin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25775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900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Cursor</a:t>
            </a:r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move()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5373216"/>
            <a:ext cx="7467600" cy="1296144"/>
          </a:xfrm>
        </p:spPr>
        <p:txBody>
          <a:bodyPr/>
          <a:lstStyle/>
          <a:p>
            <a:r>
              <a:rPr lang="ja-JP" altLang="en-US" dirty="0"/>
              <a:t>カーソルの</a:t>
            </a:r>
            <a:r>
              <a:rPr kumimoji="1" lang="ja-JP" altLang="en-US" dirty="0" smtClean="0"/>
              <a:t>移動に関する処理</a:t>
            </a:r>
            <a:endParaRPr kumimoji="1" lang="en-US" altLang="ja-JP" dirty="0" smtClean="0"/>
          </a:p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マスごとに移動</a:t>
            </a:r>
            <a:endParaRPr kumimoji="1" lang="ja-JP" altLang="en-US" dirty="0"/>
          </a:p>
        </p:txBody>
      </p:sp>
      <p:pic>
        <p:nvPicPr>
          <p:cNvPr id="9220" name="Picture 4" descr="C:\Users\Admin\じゅぎょう\２年前期\インタラクティブ・ゲーム制作\レビュー\Catechin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787109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314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マス移動処理の共有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マスごとに移動するゲーム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カーソルも敵もマス移動するし、</a:t>
            </a:r>
            <a:endParaRPr lang="en-US" altLang="ja-JP" dirty="0" smtClean="0"/>
          </a:p>
          <a:p>
            <a:pPr marL="448056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罠もマスに合わせて設置される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マスそのもの＋カーソルのマス移動は</a:t>
            </a:r>
            <a:endParaRPr lang="en-US" altLang="ja-JP" dirty="0" smtClean="0"/>
          </a:p>
          <a:p>
            <a:pPr marL="36576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私</a:t>
            </a:r>
            <a:r>
              <a:rPr lang="en-US" altLang="ja-JP" dirty="0" smtClean="0"/>
              <a:t>(</a:t>
            </a:r>
            <a:r>
              <a:rPr lang="ja-JP" altLang="en-US" dirty="0" smtClean="0"/>
              <a:t>布浦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が作った処理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 smtClean="0"/>
              <a:t>敵キャラ・罠の担当に</a:t>
            </a:r>
            <a:endParaRPr kumimoji="1" lang="en-US" altLang="ja-JP" dirty="0" smtClean="0"/>
          </a:p>
          <a:p>
            <a:pPr marL="36576" indent="0">
              <a:buNone/>
            </a:pPr>
            <a:r>
              <a:rPr lang="ja-JP" altLang="en-US" dirty="0" smtClean="0"/>
              <a:t>　</a:t>
            </a:r>
            <a:r>
              <a:rPr kumimoji="1" lang="ja-JP" altLang="en-US" dirty="0" smtClean="0"/>
              <a:t>理解してもらう必要があ</a:t>
            </a:r>
            <a:r>
              <a:rPr lang="ja-JP" altLang="en-US" dirty="0"/>
              <a:t>った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教えるの</a:t>
            </a:r>
            <a:r>
              <a:rPr lang="ja-JP" altLang="en-US" dirty="0" smtClean="0"/>
              <a:t>がヘタ</a:t>
            </a:r>
            <a:endParaRPr lang="en-US" altLang="ja-JP" dirty="0" smtClean="0"/>
          </a:p>
          <a:p>
            <a:pPr lvl="1"/>
            <a:r>
              <a:rPr lang="ja-JP" altLang="en-US" dirty="0"/>
              <a:t>というか</a:t>
            </a:r>
            <a:r>
              <a:rPr kumimoji="1" lang="ja-JP" altLang="en-US" dirty="0" smtClean="0"/>
              <a:t>中を知らずとも使えるようにすべき？</a:t>
            </a:r>
            <a:endParaRPr kumimoji="1" lang="en-US" altLang="ja-JP" dirty="0" smtClean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2228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World</a:t>
            </a:r>
            <a:r>
              <a:rPr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クラス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4509120"/>
            <a:ext cx="7416824" cy="1645643"/>
          </a:xfrm>
        </p:spPr>
        <p:txBody>
          <a:bodyPr/>
          <a:lstStyle/>
          <a:p>
            <a:pPr marL="36576" indent="0"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縦横にずらっと並ぶマスに関するクラス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当たり判定なんかもやる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3074" name="Picture 2" descr="C:\Users\Admin\じゅぎょう\２年前期\インタラクティブ・ゲーム制作\レビュー\Catechin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536505" cy="270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7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全体の流れ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企画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説明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4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現状報告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コードレビュー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5111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World.h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 descr="C:\Users\Admin\じゅぎょう\２年前期\インタラクティブ・ゲーム制作\レビュー\Catechin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2" y="1448679"/>
            <a:ext cx="7881471" cy="471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b="1" dirty="0" err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World.h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099" name="Picture 3" descr="C:\Users\Admin\じゅぎょう\２年前期\インタラクティブ・ゲーム制作\レビュー\Catechin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24" y="1556792"/>
            <a:ext cx="6628956" cy="472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5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getCanMove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429000"/>
            <a:ext cx="7467600" cy="2697163"/>
          </a:xfrm>
        </p:spPr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はじめカーソルの当たり判定用に作った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敵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はキー入力で動くわけではないので、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kumimoji="1"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引数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が変わってしまう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敵バージョンの判定処理を強引に作った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122" name="Picture 2" descr="C:\Users\Admin\じゅぎょう\２年前期\インタラクティブ・ゲーム制作\レビュー\Catechin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09751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58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getCanMove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カーソルも敵キャラも、一つの「</a:t>
            </a: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getCanMove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」で処理したい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継承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を使ったら良いんじゃないか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39752" y="5373216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Cursor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99992" y="5373216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bg1"/>
                </a:solidFill>
              </a:rPr>
              <a:t>Teki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9872" y="3789040"/>
            <a:ext cx="1440160" cy="7920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Character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7" name="直線矢印コネクタ 6"/>
          <p:cNvCxnSpPr>
            <a:stCxn id="4" idx="0"/>
          </p:cNvCxnSpPr>
          <p:nvPr/>
        </p:nvCxnSpPr>
        <p:spPr>
          <a:xfrm flipV="1">
            <a:off x="3059832" y="4581128"/>
            <a:ext cx="720080" cy="792088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0"/>
          </p:cNvCxnSpPr>
          <p:nvPr/>
        </p:nvCxnSpPr>
        <p:spPr>
          <a:xfrm flipH="1" flipV="1">
            <a:off x="4499992" y="4581128"/>
            <a:ext cx="720080" cy="792088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37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setBlock</a:t>
            </a:r>
            <a:r>
              <a:rPr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146" name="Picture 2" descr="C:\Users\Admin\じゅぎょう\２年前期\インタラクティブ・ゲーム制作\レビュー\Catechin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353"/>
            <a:ext cx="76322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dmin\じゅぎょう\２年前期\インタラクティブ・ゲーム制作\レビュー\Catechin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4944"/>
            <a:ext cx="3278080" cy="326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dmin\じゅぎょう\２年前期\インタラクティブ・ゲーム制作\レビュー\Catechin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764" y="2924944"/>
            <a:ext cx="3278081" cy="326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右矢印 3"/>
          <p:cNvSpPr/>
          <p:nvPr/>
        </p:nvSpPr>
        <p:spPr>
          <a:xfrm>
            <a:off x="4319686" y="3865587"/>
            <a:ext cx="360040" cy="12241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819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setBlock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9952" y="1600200"/>
            <a:ext cx="3784848" cy="4525963"/>
          </a:xfrm>
        </p:spPr>
        <p:txBody>
          <a:bodyPr/>
          <a:lstStyle/>
          <a:p>
            <a:pPr marL="36576" indent="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設置する部屋の形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、頭の悪い方法で記述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42" name="Picture 2" descr="C:\Users\Admin\じゅぎょう\２年前期\インタラクティブ・ゲーム制作\レビュー\Catechin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46" y="1628800"/>
            <a:ext cx="3473789" cy="451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840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setBlock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725144"/>
            <a:ext cx="7467600" cy="1401019"/>
          </a:xfrm>
        </p:spPr>
        <p:txBody>
          <a:bodyPr/>
          <a:lstStyle/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部屋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の種類ごとにサイズを指定し、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1266" name="Picture 2" descr="C:\Users\Admin\じゅぎょう\２年前期\インタラクティブ・ゲーム制作\レビュー\Catechin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799"/>
            <a:ext cx="7416824" cy="293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3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setBlock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()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437112"/>
            <a:ext cx="7467600" cy="1689051"/>
          </a:xfrm>
        </p:spPr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設置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290" name="Picture 2" descr="C:\Users\Admin\じゅぎょう\２年前期\インタラクティブ・ゲーム制作\レビュー\Catechin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778183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227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さいごに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行き当たりばったり感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中身の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綺麗さはともかく、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外から使いやすいクラスにしたい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仕様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変更＋プログラマー新規加入したし、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次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は分かりやすく書きたい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077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780928"/>
            <a:ext cx="7467600" cy="4525963"/>
          </a:xfrm>
        </p:spPr>
        <p:txBody>
          <a:bodyPr/>
          <a:lstStyle/>
          <a:p>
            <a:pPr marL="36576" indent="0" algn="ctr">
              <a:buNone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ご清聴ありがとう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ございました。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730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ja-JP" altLang="en-US" sz="7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企画</a:t>
            </a:r>
            <a:r>
              <a:rPr kumimoji="1" lang="ja-JP" altLang="en-US" sz="7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説明</a:t>
            </a:r>
            <a:endParaRPr kumimoji="1" lang="ja-JP" altLang="en-US" sz="7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427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企画説明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タイトル</a:t>
            </a: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迷宮師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ジャンル</a:t>
            </a: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3D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戦略ゲーム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コンセプト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頭を使って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戦況を思い通りにする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開発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環境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FK</a:t>
            </a:r>
            <a:endParaRPr kumimoji="1"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553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ゲーム内容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１．部屋を配置し、迷路を作る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3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２．作った迷路に、罠を設置する</a:t>
            </a:r>
            <a:endParaRPr kumimoji="1" lang="en-US" altLang="ja-JP" sz="3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3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３．侵入してくる敵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の群れ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endParaRPr lang="en-US" altLang="ja-JP" sz="3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sz="3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迷わせ、罠にかけ、倒す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22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ですが</a:t>
            </a:r>
            <a:r>
              <a:rPr kumimoji="1" lang="en-US" altLang="ja-JP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‥‥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仕様が大きく変わることになりました</a:t>
            </a:r>
            <a:endParaRPr kumimoji="1" lang="en-US" altLang="ja-JP" sz="4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sz="3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↓よって</a:t>
            </a:r>
            <a:endParaRPr lang="en-US" altLang="ja-JP" sz="3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今日発表するコードも、</a:t>
            </a: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576" indent="0"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大きく変わる可能性</a:t>
            </a: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1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kumimoji="1" lang="ja-JP" altLang="en-US" sz="7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現状報告</a:t>
            </a:r>
            <a:endParaRPr kumimoji="1" lang="ja-JP" altLang="en-US" sz="7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181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プログラム班の分担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布浦 拓実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マップ、カーソル、カメラ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平田 雅丈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敵キャラ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高橋 遼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トラップ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田中 一希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新規加入）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265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プログラムの現状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コードの複雑化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クラスの設計も</a:t>
            </a:r>
            <a:r>
              <a:rPr lang="ja-JP" altLang="en-US" sz="28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ごちゃごちゃに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非常に使い辛いクラスとなる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どのクラスが何の仕事を持っていて、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9808" lvl="2" indent="0"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それをどうやって使うのか？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255074"/>
      </p:ext>
    </p:extLst>
  </p:cSld>
  <p:clrMapOvr>
    <a:masterClrMapping/>
  </p:clrMapOvr>
</p:sld>
</file>

<file path=ppt/theme/theme1.xml><?xml version="1.0" encoding="utf-8"?>
<a:theme xmlns:a="http://schemas.openxmlformats.org/drawingml/2006/main" name="テクノロジー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681</TotalTime>
  <Words>371</Words>
  <Application>Microsoft Office PowerPoint</Application>
  <PresentationFormat>画面に合わせる (4:3)</PresentationFormat>
  <Paragraphs>140</Paragraphs>
  <Slides>29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テクノロジー</vt:lpstr>
      <vt:lpstr>迷宮師</vt:lpstr>
      <vt:lpstr>全体の流れ</vt:lpstr>
      <vt:lpstr>　</vt:lpstr>
      <vt:lpstr>企画説明</vt:lpstr>
      <vt:lpstr>ゲーム内容</vt:lpstr>
      <vt:lpstr>ですが‥‥</vt:lpstr>
      <vt:lpstr>　</vt:lpstr>
      <vt:lpstr>プログラム班の分担</vt:lpstr>
      <vt:lpstr>プログラムの現状</vt:lpstr>
      <vt:lpstr>なぜ複雑に？</vt:lpstr>
      <vt:lpstr>対策</vt:lpstr>
      <vt:lpstr>　</vt:lpstr>
      <vt:lpstr>どんな設計？</vt:lpstr>
      <vt:lpstr>Main.cpp</vt:lpstr>
      <vt:lpstr>Cursorクラス</vt:lpstr>
      <vt:lpstr>Cursor.h</vt:lpstr>
      <vt:lpstr>Cursorのmove()</vt:lpstr>
      <vt:lpstr>マス移動処理の共有</vt:lpstr>
      <vt:lpstr>Worldクラス</vt:lpstr>
      <vt:lpstr>World.h</vt:lpstr>
      <vt:lpstr>World.h</vt:lpstr>
      <vt:lpstr>getCanMove()</vt:lpstr>
      <vt:lpstr>getCanMove()</vt:lpstr>
      <vt:lpstr>setBlock()</vt:lpstr>
      <vt:lpstr>setBlock()</vt:lpstr>
      <vt:lpstr>setBlock()</vt:lpstr>
      <vt:lpstr>setBlock()</vt:lpstr>
      <vt:lpstr>さいごに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迷宮師</dc:title>
  <dc:creator>Admin</dc:creator>
  <cp:lastModifiedBy>Admin</cp:lastModifiedBy>
  <cp:revision>51</cp:revision>
  <dcterms:created xsi:type="dcterms:W3CDTF">2012-10-23T02:08:55Z</dcterms:created>
  <dcterms:modified xsi:type="dcterms:W3CDTF">2012-10-24T05:53:11Z</dcterms:modified>
</cp:coreProperties>
</file>