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307" r:id="rId2"/>
    <p:sldId id="257" r:id="rId3"/>
    <p:sldId id="312" r:id="rId4"/>
    <p:sldId id="320" r:id="rId5"/>
    <p:sldId id="321" r:id="rId6"/>
    <p:sldId id="313" r:id="rId7"/>
    <p:sldId id="314" r:id="rId8"/>
    <p:sldId id="316" r:id="rId9"/>
    <p:sldId id="315" r:id="rId10"/>
    <p:sldId id="340" r:id="rId11"/>
    <p:sldId id="327" r:id="rId12"/>
    <p:sldId id="338" r:id="rId13"/>
    <p:sldId id="328" r:id="rId14"/>
    <p:sldId id="330" r:id="rId15"/>
    <p:sldId id="329" r:id="rId16"/>
    <p:sldId id="322" r:id="rId17"/>
    <p:sldId id="309" r:id="rId18"/>
    <p:sldId id="341" r:id="rId19"/>
    <p:sldId id="342" r:id="rId20"/>
  </p:sldIdLst>
  <p:sldSz cx="9144000" cy="6858000" type="screen4x3"/>
  <p:notesSz cx="7099300" cy="10234613"/>
  <p:defaultTextStyle>
    <a:defPPr>
      <a:defRPr lang="ja-JP"/>
    </a:defPPr>
    <a:lvl1pPr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CC"/>
    <a:srgbClr val="CC00CC"/>
    <a:srgbClr val="CCFFCC"/>
    <a:srgbClr val="FFFFCC"/>
    <a:srgbClr val="FFCCCC"/>
    <a:srgbClr val="FFCCFF"/>
    <a:srgbClr val="CCECFF"/>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3" autoAdjust="0"/>
    <p:restoredTop sz="94684" autoAdjust="0"/>
  </p:normalViewPr>
  <p:slideViewPr>
    <p:cSldViewPr showGuides="1">
      <p:cViewPr varScale="1">
        <p:scale>
          <a:sx n="63" d="100"/>
          <a:sy n="63" d="100"/>
        </p:scale>
        <p:origin x="-26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066"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a:defRPr sz="1300"/>
            </a:lvl1pPr>
          </a:lstStyle>
          <a:p>
            <a:pPr>
              <a:defRPr/>
            </a:pPr>
            <a:endParaRPr lang="en-US" altLang="ja-JP"/>
          </a:p>
        </p:txBody>
      </p:sp>
      <p:sp>
        <p:nvSpPr>
          <p:cNvPr id="88067" name="Rectangle 3"/>
          <p:cNvSpPr>
            <a:spLocks noGrp="1" noChangeArrowheads="1"/>
          </p:cNvSpPr>
          <p:nvPr>
            <p:ph type="dt" sz="quarter" idx="1"/>
          </p:nvPr>
        </p:nvSpPr>
        <p:spPr bwMode="auto">
          <a:xfrm>
            <a:off x="4021138"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a:defRPr sz="1300"/>
            </a:lvl1pPr>
          </a:lstStyle>
          <a:p>
            <a:pPr>
              <a:defRPr/>
            </a:pPr>
            <a:endParaRPr lang="en-US" altLang="ja-JP"/>
          </a:p>
        </p:txBody>
      </p:sp>
      <p:sp>
        <p:nvSpPr>
          <p:cNvPr id="88068" name="Rectangle 4"/>
          <p:cNvSpPr>
            <a:spLocks noGrp="1" noChangeArrowheads="1"/>
          </p:cNvSpPr>
          <p:nvPr>
            <p:ph type="ftr" sz="quarter" idx="2"/>
          </p:nvPr>
        </p:nvSpPr>
        <p:spPr bwMode="auto">
          <a:xfrm>
            <a:off x="0"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a:defRPr sz="1300"/>
            </a:lvl1pPr>
          </a:lstStyle>
          <a:p>
            <a:pPr>
              <a:defRPr/>
            </a:pPr>
            <a:endParaRPr lang="en-US" altLang="ja-JP"/>
          </a:p>
        </p:txBody>
      </p:sp>
      <p:sp>
        <p:nvSpPr>
          <p:cNvPr id="88069" name="Rectangle 5"/>
          <p:cNvSpPr>
            <a:spLocks noGrp="1" noChangeArrowheads="1"/>
          </p:cNvSpPr>
          <p:nvPr>
            <p:ph type="sldNum" sz="quarter" idx="3"/>
          </p:nvPr>
        </p:nvSpPr>
        <p:spPr bwMode="auto">
          <a:xfrm>
            <a:off x="4021138"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a:defRPr sz="1300"/>
            </a:lvl1pPr>
          </a:lstStyle>
          <a:p>
            <a:pPr>
              <a:defRPr/>
            </a:pPr>
            <a:fld id="{154C9B1A-C83D-474F-8B0F-F3F551494436}" type="slidenum">
              <a:rPr lang="en-US" altLang="ja-JP"/>
              <a:pPr>
                <a:defRPr/>
              </a:pPr>
              <a:t>‹#›</a:t>
            </a:fld>
            <a:endParaRPr lang="en-US" altLang="ja-JP"/>
          </a:p>
        </p:txBody>
      </p:sp>
    </p:spTree>
    <p:extLst>
      <p:ext uri="{BB962C8B-B14F-4D97-AF65-F5344CB8AC3E}">
        <p14:creationId xmlns:p14="http://schemas.microsoft.com/office/powerpoint/2010/main" val="41744501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a:defRPr sz="1300"/>
            </a:lvl1pPr>
          </a:lstStyle>
          <a:p>
            <a:pPr>
              <a:defRPr/>
            </a:pPr>
            <a:endParaRPr lang="en-US" altLang="ja-JP"/>
          </a:p>
        </p:txBody>
      </p:sp>
      <p:sp>
        <p:nvSpPr>
          <p:cNvPr id="46083" name="Rectangle 3"/>
          <p:cNvSpPr>
            <a:spLocks noGrp="1" noChangeArrowheads="1"/>
          </p:cNvSpPr>
          <p:nvPr>
            <p:ph type="dt" idx="1"/>
          </p:nvPr>
        </p:nvSpPr>
        <p:spPr bwMode="auto">
          <a:xfrm>
            <a:off x="4021138"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a:defRPr sz="1300"/>
            </a:lvl1pPr>
          </a:lstStyle>
          <a:p>
            <a:pPr>
              <a:defRPr/>
            </a:pPr>
            <a:endParaRPr lang="en-US" altLang="ja-JP"/>
          </a:p>
        </p:txBody>
      </p:sp>
      <p:sp>
        <p:nvSpPr>
          <p:cNvPr id="41988" name="Rectangle 4"/>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p:spPr>
      </p:sp>
      <p:sp>
        <p:nvSpPr>
          <p:cNvPr id="46085"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46086" name="Rectangle 6"/>
          <p:cNvSpPr>
            <a:spLocks noGrp="1" noChangeArrowheads="1"/>
          </p:cNvSpPr>
          <p:nvPr>
            <p:ph type="ftr" sz="quarter" idx="4"/>
          </p:nvPr>
        </p:nvSpPr>
        <p:spPr bwMode="auto">
          <a:xfrm>
            <a:off x="0"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a:defRPr sz="1300"/>
            </a:lvl1pPr>
          </a:lstStyle>
          <a:p>
            <a:pPr>
              <a:defRPr/>
            </a:pPr>
            <a:endParaRPr lang="en-US" altLang="ja-JP"/>
          </a:p>
        </p:txBody>
      </p:sp>
      <p:sp>
        <p:nvSpPr>
          <p:cNvPr id="46087" name="Rectangle 7"/>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a:defRPr sz="1300"/>
            </a:lvl1pPr>
          </a:lstStyle>
          <a:p>
            <a:pPr>
              <a:defRPr/>
            </a:pPr>
            <a:fld id="{13C2839D-2D5B-4644-AF86-A1AD74FFCC92}" type="slidenum">
              <a:rPr lang="en-US" altLang="ja-JP"/>
              <a:pPr>
                <a:defRPr/>
              </a:pPr>
              <a:t>‹#›</a:t>
            </a:fld>
            <a:endParaRPr lang="en-US" altLang="ja-JP"/>
          </a:p>
        </p:txBody>
      </p:sp>
    </p:spTree>
    <p:extLst>
      <p:ext uri="{BB962C8B-B14F-4D97-AF65-F5344CB8AC3E}">
        <p14:creationId xmlns:p14="http://schemas.microsoft.com/office/powerpoint/2010/main" val="32483879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スライド イメージ プレースホルダ 1"/>
          <p:cNvSpPr>
            <a:spLocks noGrp="1" noRot="1" noChangeAspect="1" noTextEdit="1"/>
          </p:cNvSpPr>
          <p:nvPr>
            <p:ph type="sldImg"/>
          </p:nvPr>
        </p:nvSpPr>
        <p:spPr>
          <a:xfrm>
            <a:off x="992188" y="768350"/>
            <a:ext cx="5114925" cy="3836988"/>
          </a:xfrm>
          <a:ln/>
        </p:spPr>
      </p:sp>
      <p:sp>
        <p:nvSpPr>
          <p:cNvPr id="43011" name="ノート プレースホルダ 2"/>
          <p:cNvSpPr>
            <a:spLocks noGrp="1"/>
          </p:cNvSpPr>
          <p:nvPr>
            <p:ph type="body" idx="1"/>
          </p:nvPr>
        </p:nvSpPr>
        <p:spPr>
          <a:noFill/>
          <a:ln/>
        </p:spPr>
        <p:txBody>
          <a:bodyPr/>
          <a:lstStyle/>
          <a:p>
            <a:endParaRPr lang="ja-JP" altLang="en-US" smtClean="0"/>
          </a:p>
        </p:txBody>
      </p:sp>
      <p:sp>
        <p:nvSpPr>
          <p:cNvPr id="43012" name="スライド番号プレースホルダ 3"/>
          <p:cNvSpPr>
            <a:spLocks noGrp="1"/>
          </p:cNvSpPr>
          <p:nvPr>
            <p:ph type="sldNum" sz="quarter" idx="5"/>
          </p:nvPr>
        </p:nvSpPr>
        <p:spPr>
          <a:noFill/>
        </p:spPr>
        <p:txBody>
          <a:bodyPr/>
          <a:lstStyle/>
          <a:p>
            <a:fld id="{C0DFF802-A6BB-405C-8050-7D1FC854C418}" type="slidenum">
              <a:rPr lang="en-US" altLang="ja-JP" smtClean="0"/>
              <a:pPr/>
              <a:t>1</a:t>
            </a:fld>
            <a:endParaRPr lang="en-US" altLang="ja-JP"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スライド イメージ プレースホルダ 1"/>
          <p:cNvSpPr>
            <a:spLocks noGrp="1" noRot="1" noChangeAspect="1" noTextEdit="1"/>
          </p:cNvSpPr>
          <p:nvPr>
            <p:ph type="sldImg"/>
          </p:nvPr>
        </p:nvSpPr>
        <p:spPr>
          <a:xfrm>
            <a:off x="992188" y="768350"/>
            <a:ext cx="5114925" cy="3836988"/>
          </a:xfrm>
          <a:ln/>
        </p:spPr>
      </p:sp>
      <p:sp>
        <p:nvSpPr>
          <p:cNvPr id="49155" name="ノート プレースホルダ 2"/>
          <p:cNvSpPr>
            <a:spLocks noGrp="1"/>
          </p:cNvSpPr>
          <p:nvPr>
            <p:ph type="body" idx="1"/>
          </p:nvPr>
        </p:nvSpPr>
        <p:spPr>
          <a:noFill/>
          <a:ln/>
        </p:spPr>
        <p:txBody>
          <a:bodyPr/>
          <a:lstStyle/>
          <a:p>
            <a:endParaRPr lang="ja-JP" altLang="en-US" smtClean="0"/>
          </a:p>
        </p:txBody>
      </p:sp>
      <p:sp>
        <p:nvSpPr>
          <p:cNvPr id="49156" name="スライド番号プレースホルダ 3"/>
          <p:cNvSpPr>
            <a:spLocks noGrp="1"/>
          </p:cNvSpPr>
          <p:nvPr>
            <p:ph type="sldNum" sz="quarter" idx="5"/>
          </p:nvPr>
        </p:nvSpPr>
        <p:spPr>
          <a:noFill/>
        </p:spPr>
        <p:txBody>
          <a:bodyPr/>
          <a:lstStyle/>
          <a:p>
            <a:fld id="{3F05FE83-7FE8-4363-8194-38130459F00F}" type="slidenum">
              <a:rPr lang="en-US" altLang="ja-JP" smtClean="0"/>
              <a:pPr/>
              <a:t>10</a:t>
            </a:fld>
            <a:endParaRPr lang="en-US" altLang="ja-JP"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スライド イメージ プレースホルダ 1"/>
          <p:cNvSpPr>
            <a:spLocks noGrp="1" noRot="1" noChangeAspect="1" noTextEdit="1"/>
          </p:cNvSpPr>
          <p:nvPr>
            <p:ph type="sldImg"/>
          </p:nvPr>
        </p:nvSpPr>
        <p:spPr>
          <a:xfrm>
            <a:off x="992188" y="768350"/>
            <a:ext cx="5114925" cy="3836988"/>
          </a:xfrm>
          <a:ln/>
        </p:spPr>
      </p:sp>
      <p:sp>
        <p:nvSpPr>
          <p:cNvPr id="55299" name="ノート プレースホルダ 2"/>
          <p:cNvSpPr>
            <a:spLocks noGrp="1"/>
          </p:cNvSpPr>
          <p:nvPr>
            <p:ph type="body" idx="1"/>
          </p:nvPr>
        </p:nvSpPr>
        <p:spPr>
          <a:noFill/>
          <a:ln/>
        </p:spPr>
        <p:txBody>
          <a:bodyPr/>
          <a:lstStyle/>
          <a:p>
            <a:endParaRPr lang="ja-JP" altLang="en-US" smtClean="0"/>
          </a:p>
        </p:txBody>
      </p:sp>
      <p:sp>
        <p:nvSpPr>
          <p:cNvPr id="55300" name="スライド番号プレースホルダ 3"/>
          <p:cNvSpPr>
            <a:spLocks noGrp="1"/>
          </p:cNvSpPr>
          <p:nvPr>
            <p:ph type="sldNum" sz="quarter" idx="5"/>
          </p:nvPr>
        </p:nvSpPr>
        <p:spPr>
          <a:noFill/>
        </p:spPr>
        <p:txBody>
          <a:bodyPr/>
          <a:lstStyle/>
          <a:p>
            <a:fld id="{F21356F9-1BD7-400B-894C-99733F382A46}" type="slidenum">
              <a:rPr lang="en-US" altLang="ja-JP" smtClean="0"/>
              <a:pPr/>
              <a:t>11</a:t>
            </a:fld>
            <a:endParaRPr lang="en-US" altLang="ja-JP"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スライド イメージ プレースホルダ 1"/>
          <p:cNvSpPr>
            <a:spLocks noGrp="1" noRot="1" noChangeAspect="1" noTextEdit="1"/>
          </p:cNvSpPr>
          <p:nvPr>
            <p:ph type="sldImg"/>
          </p:nvPr>
        </p:nvSpPr>
        <p:spPr>
          <a:xfrm>
            <a:off x="992188" y="768350"/>
            <a:ext cx="5114925" cy="3836988"/>
          </a:xfrm>
          <a:ln/>
        </p:spPr>
      </p:sp>
      <p:sp>
        <p:nvSpPr>
          <p:cNvPr id="55299" name="ノート プレースホルダ 2"/>
          <p:cNvSpPr>
            <a:spLocks noGrp="1"/>
          </p:cNvSpPr>
          <p:nvPr>
            <p:ph type="body" idx="1"/>
          </p:nvPr>
        </p:nvSpPr>
        <p:spPr>
          <a:noFill/>
          <a:ln/>
        </p:spPr>
        <p:txBody>
          <a:bodyPr/>
          <a:lstStyle/>
          <a:p>
            <a:endParaRPr lang="ja-JP" altLang="en-US" smtClean="0"/>
          </a:p>
        </p:txBody>
      </p:sp>
      <p:sp>
        <p:nvSpPr>
          <p:cNvPr id="55300" name="スライド番号プレースホルダ 3"/>
          <p:cNvSpPr>
            <a:spLocks noGrp="1"/>
          </p:cNvSpPr>
          <p:nvPr>
            <p:ph type="sldNum" sz="quarter" idx="5"/>
          </p:nvPr>
        </p:nvSpPr>
        <p:spPr>
          <a:noFill/>
        </p:spPr>
        <p:txBody>
          <a:bodyPr/>
          <a:lstStyle/>
          <a:p>
            <a:fld id="{F21356F9-1BD7-400B-894C-99733F382A46}" type="slidenum">
              <a:rPr lang="en-US" altLang="ja-JP" smtClean="0"/>
              <a:pPr/>
              <a:t>12</a:t>
            </a:fld>
            <a:endParaRPr lang="en-US" altLang="ja-JP"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スライド イメージ プレースホルダ 1"/>
          <p:cNvSpPr>
            <a:spLocks noGrp="1" noRot="1" noChangeAspect="1" noTextEdit="1"/>
          </p:cNvSpPr>
          <p:nvPr>
            <p:ph type="sldImg"/>
          </p:nvPr>
        </p:nvSpPr>
        <p:spPr>
          <a:xfrm>
            <a:off x="992188" y="768350"/>
            <a:ext cx="5114925" cy="3836988"/>
          </a:xfrm>
          <a:ln/>
        </p:spPr>
      </p:sp>
      <p:sp>
        <p:nvSpPr>
          <p:cNvPr id="56323" name="ノート プレースホルダ 2"/>
          <p:cNvSpPr>
            <a:spLocks noGrp="1"/>
          </p:cNvSpPr>
          <p:nvPr>
            <p:ph type="body" idx="1"/>
          </p:nvPr>
        </p:nvSpPr>
        <p:spPr>
          <a:noFill/>
          <a:ln/>
        </p:spPr>
        <p:txBody>
          <a:bodyPr/>
          <a:lstStyle/>
          <a:p>
            <a:endParaRPr lang="ja-JP" altLang="en-US" smtClean="0"/>
          </a:p>
        </p:txBody>
      </p:sp>
      <p:sp>
        <p:nvSpPr>
          <p:cNvPr id="56324" name="スライド番号プレースホルダ 3"/>
          <p:cNvSpPr>
            <a:spLocks noGrp="1"/>
          </p:cNvSpPr>
          <p:nvPr>
            <p:ph type="sldNum" sz="quarter" idx="5"/>
          </p:nvPr>
        </p:nvSpPr>
        <p:spPr>
          <a:noFill/>
        </p:spPr>
        <p:txBody>
          <a:bodyPr/>
          <a:lstStyle/>
          <a:p>
            <a:fld id="{36985537-A61A-42A0-8018-26CC447638AF}" type="slidenum">
              <a:rPr lang="en-US" altLang="ja-JP" smtClean="0"/>
              <a:pPr/>
              <a:t>13</a:t>
            </a:fld>
            <a:endParaRPr lang="en-US" altLang="ja-JP"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スライド イメージ プレースホルダ 1"/>
          <p:cNvSpPr>
            <a:spLocks noGrp="1" noRot="1" noChangeAspect="1" noTextEdit="1"/>
          </p:cNvSpPr>
          <p:nvPr>
            <p:ph type="sldImg"/>
          </p:nvPr>
        </p:nvSpPr>
        <p:spPr>
          <a:xfrm>
            <a:off x="992188" y="768350"/>
            <a:ext cx="5114925" cy="3836988"/>
          </a:xfrm>
          <a:ln/>
        </p:spPr>
      </p:sp>
      <p:sp>
        <p:nvSpPr>
          <p:cNvPr id="57347" name="ノート プレースホルダ 2"/>
          <p:cNvSpPr>
            <a:spLocks noGrp="1"/>
          </p:cNvSpPr>
          <p:nvPr>
            <p:ph type="body" idx="1"/>
          </p:nvPr>
        </p:nvSpPr>
        <p:spPr>
          <a:noFill/>
          <a:ln/>
        </p:spPr>
        <p:txBody>
          <a:bodyPr/>
          <a:lstStyle/>
          <a:p>
            <a:endParaRPr lang="ja-JP" altLang="en-US" smtClean="0"/>
          </a:p>
        </p:txBody>
      </p:sp>
      <p:sp>
        <p:nvSpPr>
          <p:cNvPr id="57348" name="スライド番号プレースホルダ 3"/>
          <p:cNvSpPr>
            <a:spLocks noGrp="1"/>
          </p:cNvSpPr>
          <p:nvPr>
            <p:ph type="sldNum" sz="quarter" idx="5"/>
          </p:nvPr>
        </p:nvSpPr>
        <p:spPr>
          <a:noFill/>
        </p:spPr>
        <p:txBody>
          <a:bodyPr/>
          <a:lstStyle/>
          <a:p>
            <a:fld id="{E502B488-B12B-493D-A36A-8499D777749E}" type="slidenum">
              <a:rPr lang="en-US" altLang="ja-JP" smtClean="0"/>
              <a:pPr/>
              <a:t>14</a:t>
            </a:fld>
            <a:endParaRPr lang="en-US" altLang="ja-JP"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スライド イメージ プレースホルダ 1"/>
          <p:cNvSpPr>
            <a:spLocks noGrp="1" noRot="1" noChangeAspect="1" noTextEdit="1"/>
          </p:cNvSpPr>
          <p:nvPr>
            <p:ph type="sldImg"/>
          </p:nvPr>
        </p:nvSpPr>
        <p:spPr>
          <a:xfrm>
            <a:off x="992188" y="768350"/>
            <a:ext cx="5114925" cy="3836988"/>
          </a:xfrm>
          <a:ln/>
        </p:spPr>
      </p:sp>
      <p:sp>
        <p:nvSpPr>
          <p:cNvPr id="58371" name="ノート プレースホルダ 2"/>
          <p:cNvSpPr>
            <a:spLocks noGrp="1"/>
          </p:cNvSpPr>
          <p:nvPr>
            <p:ph type="body" idx="1"/>
          </p:nvPr>
        </p:nvSpPr>
        <p:spPr>
          <a:noFill/>
          <a:ln/>
        </p:spPr>
        <p:txBody>
          <a:bodyPr/>
          <a:lstStyle/>
          <a:p>
            <a:endParaRPr lang="ja-JP" altLang="en-US" smtClean="0"/>
          </a:p>
        </p:txBody>
      </p:sp>
      <p:sp>
        <p:nvSpPr>
          <p:cNvPr id="58372" name="スライド番号プレースホルダ 3"/>
          <p:cNvSpPr>
            <a:spLocks noGrp="1"/>
          </p:cNvSpPr>
          <p:nvPr>
            <p:ph type="sldNum" sz="quarter" idx="5"/>
          </p:nvPr>
        </p:nvSpPr>
        <p:spPr>
          <a:noFill/>
        </p:spPr>
        <p:txBody>
          <a:bodyPr/>
          <a:lstStyle/>
          <a:p>
            <a:fld id="{35E13F09-5AE2-47F6-83C5-FF6140300842}" type="slidenum">
              <a:rPr lang="en-US" altLang="ja-JP" smtClean="0"/>
              <a:pPr/>
              <a:t>15</a:t>
            </a:fld>
            <a:endParaRPr lang="en-US" altLang="ja-JP"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スライド イメージ プレースホルダ 1"/>
          <p:cNvSpPr>
            <a:spLocks noGrp="1" noRot="1" noChangeAspect="1" noTextEdit="1"/>
          </p:cNvSpPr>
          <p:nvPr>
            <p:ph type="sldImg"/>
          </p:nvPr>
        </p:nvSpPr>
        <p:spPr>
          <a:xfrm>
            <a:off x="992188" y="768350"/>
            <a:ext cx="5114925" cy="3836988"/>
          </a:xfrm>
          <a:ln/>
        </p:spPr>
      </p:sp>
      <p:sp>
        <p:nvSpPr>
          <p:cNvPr id="65539" name="ノート プレースホルダ 2"/>
          <p:cNvSpPr>
            <a:spLocks noGrp="1"/>
          </p:cNvSpPr>
          <p:nvPr>
            <p:ph type="body" idx="1"/>
          </p:nvPr>
        </p:nvSpPr>
        <p:spPr>
          <a:noFill/>
          <a:ln/>
        </p:spPr>
        <p:txBody>
          <a:bodyPr/>
          <a:lstStyle/>
          <a:p>
            <a:endParaRPr lang="ja-JP" altLang="en-US" smtClean="0"/>
          </a:p>
        </p:txBody>
      </p:sp>
      <p:sp>
        <p:nvSpPr>
          <p:cNvPr id="65540" name="スライド番号プレースホルダ 3"/>
          <p:cNvSpPr>
            <a:spLocks noGrp="1"/>
          </p:cNvSpPr>
          <p:nvPr>
            <p:ph type="sldNum" sz="quarter" idx="5"/>
          </p:nvPr>
        </p:nvSpPr>
        <p:spPr>
          <a:noFill/>
        </p:spPr>
        <p:txBody>
          <a:bodyPr/>
          <a:lstStyle/>
          <a:p>
            <a:fld id="{DB410D54-8939-4FBF-BB94-43A1FBE042BF}" type="slidenum">
              <a:rPr lang="en-US" altLang="ja-JP" smtClean="0"/>
              <a:pPr/>
              <a:t>16</a:t>
            </a:fld>
            <a:endParaRPr lang="en-US" altLang="ja-JP"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スライド イメージ プレースホルダ 1"/>
          <p:cNvSpPr>
            <a:spLocks noGrp="1" noRot="1" noChangeAspect="1" noTextEdit="1"/>
          </p:cNvSpPr>
          <p:nvPr>
            <p:ph type="sldImg"/>
          </p:nvPr>
        </p:nvSpPr>
        <p:spPr>
          <a:xfrm>
            <a:off x="992188" y="768350"/>
            <a:ext cx="5114925" cy="3836988"/>
          </a:xfrm>
          <a:ln/>
        </p:spPr>
      </p:sp>
      <p:sp>
        <p:nvSpPr>
          <p:cNvPr id="66563" name="ノート プレースホルダ 2"/>
          <p:cNvSpPr>
            <a:spLocks noGrp="1"/>
          </p:cNvSpPr>
          <p:nvPr>
            <p:ph type="body" idx="1"/>
          </p:nvPr>
        </p:nvSpPr>
        <p:spPr>
          <a:noFill/>
          <a:ln/>
        </p:spPr>
        <p:txBody>
          <a:bodyPr/>
          <a:lstStyle/>
          <a:p>
            <a:endParaRPr lang="ja-JP" altLang="en-US" smtClean="0"/>
          </a:p>
        </p:txBody>
      </p:sp>
      <p:sp>
        <p:nvSpPr>
          <p:cNvPr id="66564" name="スライド番号プレースホルダ 3"/>
          <p:cNvSpPr>
            <a:spLocks noGrp="1"/>
          </p:cNvSpPr>
          <p:nvPr>
            <p:ph type="sldNum" sz="quarter" idx="5"/>
          </p:nvPr>
        </p:nvSpPr>
        <p:spPr>
          <a:noFill/>
        </p:spPr>
        <p:txBody>
          <a:bodyPr/>
          <a:lstStyle/>
          <a:p>
            <a:fld id="{42475E54-BDB1-4491-BB46-5D7E9914037E}" type="slidenum">
              <a:rPr lang="en-US" altLang="ja-JP" smtClean="0"/>
              <a:pPr/>
              <a:t>17</a:t>
            </a:fld>
            <a:endParaRPr lang="en-US" altLang="ja-JP"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92188" y="768350"/>
            <a:ext cx="5114925" cy="3836988"/>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13C2839D-2D5B-4644-AF86-A1AD74FFCC92}" type="slidenum">
              <a:rPr lang="en-US" altLang="ja-JP" smtClean="0"/>
              <a:pPr>
                <a:defRPr/>
              </a:pPr>
              <a:t>18</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スライド イメージ プレースホルダ 1"/>
          <p:cNvSpPr>
            <a:spLocks noGrp="1" noRot="1" noChangeAspect="1" noTextEdit="1"/>
          </p:cNvSpPr>
          <p:nvPr>
            <p:ph type="sldImg"/>
          </p:nvPr>
        </p:nvSpPr>
        <p:spPr>
          <a:xfrm>
            <a:off x="992188" y="768350"/>
            <a:ext cx="5114925" cy="3836988"/>
          </a:xfrm>
          <a:ln/>
        </p:spPr>
      </p:sp>
      <p:sp>
        <p:nvSpPr>
          <p:cNvPr id="44035" name="ノート プレースホルダ 2"/>
          <p:cNvSpPr>
            <a:spLocks noGrp="1"/>
          </p:cNvSpPr>
          <p:nvPr>
            <p:ph type="body" idx="1"/>
          </p:nvPr>
        </p:nvSpPr>
        <p:spPr>
          <a:noFill/>
          <a:ln/>
        </p:spPr>
        <p:txBody>
          <a:bodyPr/>
          <a:lstStyle/>
          <a:p>
            <a:endParaRPr lang="ja-JP" altLang="en-US" smtClean="0"/>
          </a:p>
        </p:txBody>
      </p:sp>
      <p:sp>
        <p:nvSpPr>
          <p:cNvPr id="44036" name="スライド番号プレースホルダ 3"/>
          <p:cNvSpPr>
            <a:spLocks noGrp="1"/>
          </p:cNvSpPr>
          <p:nvPr>
            <p:ph type="sldNum" sz="quarter" idx="5"/>
          </p:nvPr>
        </p:nvSpPr>
        <p:spPr>
          <a:noFill/>
        </p:spPr>
        <p:txBody>
          <a:bodyPr/>
          <a:lstStyle/>
          <a:p>
            <a:fld id="{CF589EB5-5178-4519-AC15-F14845CDE312}" type="slidenum">
              <a:rPr lang="en-US" altLang="ja-JP" smtClean="0"/>
              <a:pPr/>
              <a:t>2</a:t>
            </a:fld>
            <a:endParaRPr lang="en-US"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スライド イメージ プレースホルダ 1"/>
          <p:cNvSpPr>
            <a:spLocks noGrp="1" noRot="1" noChangeAspect="1" noTextEdit="1"/>
          </p:cNvSpPr>
          <p:nvPr>
            <p:ph type="sldImg"/>
          </p:nvPr>
        </p:nvSpPr>
        <p:spPr>
          <a:xfrm>
            <a:off x="992188" y="768350"/>
            <a:ext cx="5114925" cy="3836988"/>
          </a:xfrm>
          <a:ln/>
        </p:spPr>
      </p:sp>
      <p:sp>
        <p:nvSpPr>
          <p:cNvPr id="45059" name="ノート プレースホルダ 2"/>
          <p:cNvSpPr>
            <a:spLocks noGrp="1"/>
          </p:cNvSpPr>
          <p:nvPr>
            <p:ph type="body" idx="1"/>
          </p:nvPr>
        </p:nvSpPr>
        <p:spPr>
          <a:noFill/>
          <a:ln/>
        </p:spPr>
        <p:txBody>
          <a:bodyPr/>
          <a:lstStyle/>
          <a:p>
            <a:endParaRPr lang="ja-JP" altLang="en-US" smtClean="0"/>
          </a:p>
        </p:txBody>
      </p:sp>
      <p:sp>
        <p:nvSpPr>
          <p:cNvPr id="45060" name="スライド番号プレースホルダ 3"/>
          <p:cNvSpPr>
            <a:spLocks noGrp="1"/>
          </p:cNvSpPr>
          <p:nvPr>
            <p:ph type="sldNum" sz="quarter" idx="5"/>
          </p:nvPr>
        </p:nvSpPr>
        <p:spPr>
          <a:noFill/>
        </p:spPr>
        <p:txBody>
          <a:bodyPr/>
          <a:lstStyle/>
          <a:p>
            <a:fld id="{B927ED2F-787C-4742-918C-06D60114A536}" type="slidenum">
              <a:rPr lang="en-US" altLang="ja-JP" smtClean="0"/>
              <a:pPr/>
              <a:t>3</a:t>
            </a:fld>
            <a:endParaRPr lang="en-US" altLang="ja-JP"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noTextEdit="1"/>
          </p:cNvSpPr>
          <p:nvPr>
            <p:ph type="sldImg"/>
          </p:nvPr>
        </p:nvSpPr>
        <p:spPr>
          <a:xfrm>
            <a:off x="992188" y="768350"/>
            <a:ext cx="5114925" cy="3836988"/>
          </a:xfrm>
          <a:ln/>
        </p:spPr>
      </p:sp>
      <p:sp>
        <p:nvSpPr>
          <p:cNvPr id="46083" name="ノート プレースホルダ 2"/>
          <p:cNvSpPr>
            <a:spLocks noGrp="1"/>
          </p:cNvSpPr>
          <p:nvPr>
            <p:ph type="body" idx="1"/>
          </p:nvPr>
        </p:nvSpPr>
        <p:spPr>
          <a:noFill/>
          <a:ln/>
        </p:spPr>
        <p:txBody>
          <a:bodyPr/>
          <a:lstStyle/>
          <a:p>
            <a:endParaRPr lang="ja-JP" altLang="en-US" smtClean="0"/>
          </a:p>
        </p:txBody>
      </p:sp>
      <p:sp>
        <p:nvSpPr>
          <p:cNvPr id="46084" name="スライド番号プレースホルダ 3"/>
          <p:cNvSpPr>
            <a:spLocks noGrp="1"/>
          </p:cNvSpPr>
          <p:nvPr>
            <p:ph type="sldNum" sz="quarter" idx="5"/>
          </p:nvPr>
        </p:nvSpPr>
        <p:spPr>
          <a:noFill/>
        </p:spPr>
        <p:txBody>
          <a:bodyPr/>
          <a:lstStyle/>
          <a:p>
            <a:fld id="{61A65FA9-0E1C-4419-B98F-F21DA3914135}" type="slidenum">
              <a:rPr lang="en-US" altLang="ja-JP" smtClean="0"/>
              <a:pPr/>
              <a:t>4</a:t>
            </a:fld>
            <a:endParaRPr lang="en-US" altLang="ja-JP"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スライド イメージ プレースホルダ 1"/>
          <p:cNvSpPr>
            <a:spLocks noGrp="1" noRot="1" noChangeAspect="1" noTextEdit="1"/>
          </p:cNvSpPr>
          <p:nvPr>
            <p:ph type="sldImg"/>
          </p:nvPr>
        </p:nvSpPr>
        <p:spPr>
          <a:xfrm>
            <a:off x="992188" y="768350"/>
            <a:ext cx="5114925" cy="3836988"/>
          </a:xfrm>
          <a:ln/>
        </p:spPr>
      </p:sp>
      <p:sp>
        <p:nvSpPr>
          <p:cNvPr id="47107" name="ノート プレースホルダ 2"/>
          <p:cNvSpPr>
            <a:spLocks noGrp="1"/>
          </p:cNvSpPr>
          <p:nvPr>
            <p:ph type="body" idx="1"/>
          </p:nvPr>
        </p:nvSpPr>
        <p:spPr>
          <a:noFill/>
          <a:ln/>
        </p:spPr>
        <p:txBody>
          <a:bodyPr/>
          <a:lstStyle/>
          <a:p>
            <a:endParaRPr lang="ja-JP" altLang="en-US" smtClean="0"/>
          </a:p>
        </p:txBody>
      </p:sp>
      <p:sp>
        <p:nvSpPr>
          <p:cNvPr id="47108" name="スライド番号プレースホルダ 3"/>
          <p:cNvSpPr>
            <a:spLocks noGrp="1"/>
          </p:cNvSpPr>
          <p:nvPr>
            <p:ph type="sldNum" sz="quarter" idx="5"/>
          </p:nvPr>
        </p:nvSpPr>
        <p:spPr>
          <a:noFill/>
        </p:spPr>
        <p:txBody>
          <a:bodyPr/>
          <a:lstStyle/>
          <a:p>
            <a:fld id="{C86DC561-2000-4448-AD58-D4B5733AE2FC}" type="slidenum">
              <a:rPr lang="ja-JP" altLang="en-US" smtClean="0"/>
              <a:pPr/>
              <a:t>5</a:t>
            </a:fld>
            <a:endParaRPr lang="ja-JP"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 1"/>
          <p:cNvSpPr>
            <a:spLocks noGrp="1" noRot="1" noChangeAspect="1" noTextEdit="1"/>
          </p:cNvSpPr>
          <p:nvPr>
            <p:ph type="sldImg"/>
          </p:nvPr>
        </p:nvSpPr>
        <p:spPr>
          <a:xfrm>
            <a:off x="992188" y="768350"/>
            <a:ext cx="5114925" cy="3836988"/>
          </a:xfrm>
          <a:ln/>
        </p:spPr>
      </p:sp>
      <p:sp>
        <p:nvSpPr>
          <p:cNvPr id="48131" name="ノート プレースホルダ 2"/>
          <p:cNvSpPr>
            <a:spLocks noGrp="1"/>
          </p:cNvSpPr>
          <p:nvPr>
            <p:ph type="body" idx="1"/>
          </p:nvPr>
        </p:nvSpPr>
        <p:spPr>
          <a:noFill/>
          <a:ln/>
        </p:spPr>
        <p:txBody>
          <a:bodyPr/>
          <a:lstStyle/>
          <a:p>
            <a:endParaRPr lang="ja-JP" altLang="en-US" smtClean="0"/>
          </a:p>
        </p:txBody>
      </p:sp>
      <p:sp>
        <p:nvSpPr>
          <p:cNvPr id="48132" name="スライド番号プレースホルダ 3"/>
          <p:cNvSpPr>
            <a:spLocks noGrp="1"/>
          </p:cNvSpPr>
          <p:nvPr>
            <p:ph type="sldNum" sz="quarter" idx="5"/>
          </p:nvPr>
        </p:nvSpPr>
        <p:spPr>
          <a:noFill/>
        </p:spPr>
        <p:txBody>
          <a:bodyPr/>
          <a:lstStyle/>
          <a:p>
            <a:fld id="{BF5FA703-C1C3-4851-990B-D6AF79009A44}" type="slidenum">
              <a:rPr lang="en-US" altLang="ja-JP" smtClean="0"/>
              <a:pPr/>
              <a:t>6</a:t>
            </a:fld>
            <a:endParaRPr lang="en-US" altLang="ja-JP"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スライド イメージ プレースホルダ 1"/>
          <p:cNvSpPr>
            <a:spLocks noGrp="1" noRot="1" noChangeAspect="1" noTextEdit="1"/>
          </p:cNvSpPr>
          <p:nvPr>
            <p:ph type="sldImg"/>
          </p:nvPr>
        </p:nvSpPr>
        <p:spPr>
          <a:xfrm>
            <a:off x="992188" y="768350"/>
            <a:ext cx="5114925" cy="3836988"/>
          </a:xfrm>
          <a:ln/>
        </p:spPr>
      </p:sp>
      <p:sp>
        <p:nvSpPr>
          <p:cNvPr id="49155" name="ノート プレースホルダ 2"/>
          <p:cNvSpPr>
            <a:spLocks noGrp="1"/>
          </p:cNvSpPr>
          <p:nvPr>
            <p:ph type="body" idx="1"/>
          </p:nvPr>
        </p:nvSpPr>
        <p:spPr>
          <a:noFill/>
          <a:ln/>
        </p:spPr>
        <p:txBody>
          <a:bodyPr/>
          <a:lstStyle/>
          <a:p>
            <a:endParaRPr lang="ja-JP" altLang="en-US" smtClean="0"/>
          </a:p>
        </p:txBody>
      </p:sp>
      <p:sp>
        <p:nvSpPr>
          <p:cNvPr id="49156" name="スライド番号プレースホルダ 3"/>
          <p:cNvSpPr>
            <a:spLocks noGrp="1"/>
          </p:cNvSpPr>
          <p:nvPr>
            <p:ph type="sldNum" sz="quarter" idx="5"/>
          </p:nvPr>
        </p:nvSpPr>
        <p:spPr>
          <a:noFill/>
        </p:spPr>
        <p:txBody>
          <a:bodyPr/>
          <a:lstStyle/>
          <a:p>
            <a:fld id="{3F05FE83-7FE8-4363-8194-38130459F00F}" type="slidenum">
              <a:rPr lang="en-US" altLang="ja-JP" smtClean="0"/>
              <a:pPr/>
              <a:t>7</a:t>
            </a:fld>
            <a:endParaRPr lang="en-US" altLang="ja-JP"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noTextEdit="1"/>
          </p:cNvSpPr>
          <p:nvPr>
            <p:ph type="sldImg"/>
          </p:nvPr>
        </p:nvSpPr>
        <p:spPr>
          <a:xfrm>
            <a:off x="992188" y="768350"/>
            <a:ext cx="5114925" cy="3836988"/>
          </a:xfrm>
          <a:ln/>
        </p:spPr>
      </p:sp>
      <p:sp>
        <p:nvSpPr>
          <p:cNvPr id="50179" name="ノート プレースホルダ 2"/>
          <p:cNvSpPr>
            <a:spLocks noGrp="1"/>
          </p:cNvSpPr>
          <p:nvPr>
            <p:ph type="body" idx="1"/>
          </p:nvPr>
        </p:nvSpPr>
        <p:spPr>
          <a:noFill/>
          <a:ln/>
        </p:spPr>
        <p:txBody>
          <a:bodyPr/>
          <a:lstStyle/>
          <a:p>
            <a:endParaRPr lang="ja-JP" altLang="en-US" smtClean="0"/>
          </a:p>
        </p:txBody>
      </p:sp>
      <p:sp>
        <p:nvSpPr>
          <p:cNvPr id="50180" name="スライド番号プレースホルダ 3"/>
          <p:cNvSpPr>
            <a:spLocks noGrp="1"/>
          </p:cNvSpPr>
          <p:nvPr>
            <p:ph type="sldNum" sz="quarter" idx="5"/>
          </p:nvPr>
        </p:nvSpPr>
        <p:spPr>
          <a:noFill/>
        </p:spPr>
        <p:txBody>
          <a:bodyPr/>
          <a:lstStyle/>
          <a:p>
            <a:fld id="{B090DF6A-0B0B-4357-968A-055BF976EE24}" type="slidenum">
              <a:rPr lang="en-US" altLang="ja-JP" smtClean="0"/>
              <a:pPr/>
              <a:t>8</a:t>
            </a:fld>
            <a:endParaRPr lang="en-US" altLang="ja-JP"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スライド イメージ プレースホルダ 1"/>
          <p:cNvSpPr>
            <a:spLocks noGrp="1" noRot="1" noChangeAspect="1" noTextEdit="1"/>
          </p:cNvSpPr>
          <p:nvPr>
            <p:ph type="sldImg"/>
          </p:nvPr>
        </p:nvSpPr>
        <p:spPr>
          <a:xfrm>
            <a:off x="992188" y="768350"/>
            <a:ext cx="5114925" cy="3836988"/>
          </a:xfrm>
          <a:ln/>
        </p:spPr>
      </p:sp>
      <p:sp>
        <p:nvSpPr>
          <p:cNvPr id="54275" name="ノート プレースホルダ 2"/>
          <p:cNvSpPr>
            <a:spLocks noGrp="1"/>
          </p:cNvSpPr>
          <p:nvPr>
            <p:ph type="body" idx="1"/>
          </p:nvPr>
        </p:nvSpPr>
        <p:spPr>
          <a:noFill/>
          <a:ln/>
        </p:spPr>
        <p:txBody>
          <a:bodyPr/>
          <a:lstStyle/>
          <a:p>
            <a:endParaRPr lang="ja-JP" altLang="en-US" smtClean="0"/>
          </a:p>
        </p:txBody>
      </p:sp>
      <p:sp>
        <p:nvSpPr>
          <p:cNvPr id="54276" name="スライド番号プレースホルダ 3"/>
          <p:cNvSpPr>
            <a:spLocks noGrp="1"/>
          </p:cNvSpPr>
          <p:nvPr>
            <p:ph type="sldNum" sz="quarter" idx="5"/>
          </p:nvPr>
        </p:nvSpPr>
        <p:spPr>
          <a:noFill/>
        </p:spPr>
        <p:txBody>
          <a:bodyPr/>
          <a:lstStyle/>
          <a:p>
            <a:fld id="{8EFD9474-0901-4892-9668-97BEF1A47A1F}" type="slidenum">
              <a:rPr lang="en-US" altLang="ja-JP" smtClean="0"/>
              <a:pPr/>
              <a:t>9</a:t>
            </a:fld>
            <a:endParaRPr lang="en-US"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ja-JP"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ja-JP"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&lt;#&gt;</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ja-JP"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ja-JP"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&lt;#&gt;</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58000" y="0"/>
            <a:ext cx="2286000" cy="60960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0" y="0"/>
            <a:ext cx="6705600" cy="60960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ja-JP"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ja-JP"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&lt;#&gt;</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0034" y="0"/>
            <a:ext cx="8215370" cy="1143000"/>
          </a:xfrm>
        </p:spPr>
        <p:txBody>
          <a:bodyPr/>
          <a:lstStyle>
            <a:lvl1pPr>
              <a:defRPr>
                <a:latin typeface="ＤＦＰ平成丸ゴシック体W4" pitchFamily="50" charset="-128"/>
                <a:ea typeface="ＤＦＰ平成丸ゴシック体W4" pitchFamily="50" charset="-128"/>
              </a:defRPr>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ja-JP"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ja-JP"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&lt;#&gt;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ja-JP"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ja-JP"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&lt;#&gt;</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ja-JP"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ja-JP" altLang="ja-JP"/>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&lt;#&gt;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ja-JP"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ja-JP" altLang="ja-JP"/>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&lt;#&gt;</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ja-JP"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ja-JP" altLang="ja-JP"/>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&lt;#&gt;</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ja-JP"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ja-JP" altLang="ja-JP"/>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&lt;#&gt;</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ja-JP"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ja-JP" altLang="ja-JP"/>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&lt;#&gt;</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ja-JP"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ja-JP" altLang="ja-JP"/>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&lt;#&gt;</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144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85800" y="1600200"/>
            <a:ext cx="77724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5800" y="64770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mn-lt"/>
                <a:ea typeface="+mn-ea"/>
              </a:defRPr>
            </a:lvl1pPr>
          </a:lstStyle>
          <a:p>
            <a:pPr>
              <a:defRPr/>
            </a:pPr>
            <a:endParaRPr lang="ja-JP" altLang="ja-JP"/>
          </a:p>
        </p:txBody>
      </p:sp>
      <p:sp>
        <p:nvSpPr>
          <p:cNvPr id="1029" name="Rectangle 5"/>
          <p:cNvSpPr>
            <a:spLocks noGrp="1" noChangeArrowheads="1"/>
          </p:cNvSpPr>
          <p:nvPr>
            <p:ph type="ftr" sz="quarter" idx="3"/>
          </p:nvPr>
        </p:nvSpPr>
        <p:spPr bwMode="auto">
          <a:xfrm>
            <a:off x="3124200" y="64770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mn-ea"/>
              </a:defRPr>
            </a:lvl1pPr>
          </a:lstStyle>
          <a:p>
            <a:pPr>
              <a:defRPr/>
            </a:pPr>
            <a:endParaRPr lang="ja-JP" altLang="ja-JP"/>
          </a:p>
        </p:txBody>
      </p:sp>
      <p:sp>
        <p:nvSpPr>
          <p:cNvPr id="1030" name="Rectangle 6"/>
          <p:cNvSpPr>
            <a:spLocks noGrp="1" noChangeArrowheads="1"/>
          </p:cNvSpPr>
          <p:nvPr>
            <p:ph type="sldNum" sz="quarter" idx="4"/>
          </p:nvPr>
        </p:nvSpPr>
        <p:spPr bwMode="auto">
          <a:xfrm>
            <a:off x="6553200" y="64770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r>
              <a:rPr lang="en-US" altLang="ja-JP"/>
              <a:t>&lt;#&gt;</a:t>
            </a:r>
          </a:p>
        </p:txBody>
      </p:sp>
      <p:sp>
        <p:nvSpPr>
          <p:cNvPr id="1031" name="Line 7"/>
          <p:cNvSpPr>
            <a:spLocks noChangeShapeType="1"/>
          </p:cNvSpPr>
          <p:nvPr/>
        </p:nvSpPr>
        <p:spPr bwMode="auto">
          <a:xfrm>
            <a:off x="0" y="1143000"/>
            <a:ext cx="9144000" cy="0"/>
          </a:xfrm>
          <a:prstGeom prst="line">
            <a:avLst/>
          </a:prstGeom>
          <a:noFill/>
          <a:ln w="9525">
            <a:solidFill>
              <a:schemeClr val="accent1"/>
            </a:solidFill>
            <a:round/>
            <a:headEnd/>
            <a:tailEnd/>
          </a:ln>
          <a:effectLst/>
        </p:spPr>
        <p:txBody>
          <a:bodyPr/>
          <a:lstStyle/>
          <a:p>
            <a:pPr>
              <a:defRPr/>
            </a:pPr>
            <a:endParaRPr lang="ja-JP" altLang="en-US"/>
          </a:p>
        </p:txBody>
      </p:sp>
      <p:sp>
        <p:nvSpPr>
          <p:cNvPr id="1032" name="Line 8"/>
          <p:cNvSpPr>
            <a:spLocks noChangeShapeType="1"/>
          </p:cNvSpPr>
          <p:nvPr/>
        </p:nvSpPr>
        <p:spPr bwMode="auto">
          <a:xfrm>
            <a:off x="0" y="6477000"/>
            <a:ext cx="9144000" cy="0"/>
          </a:xfrm>
          <a:prstGeom prst="line">
            <a:avLst/>
          </a:prstGeom>
          <a:noFill/>
          <a:ln w="9525">
            <a:solidFill>
              <a:schemeClr val="accent1"/>
            </a:solidFill>
            <a:round/>
            <a:headEnd/>
            <a:tailEnd/>
          </a:ln>
          <a:effectLst/>
        </p:spPr>
        <p:txBody>
          <a:bodyPr/>
          <a:lstStyle/>
          <a:p>
            <a:pPr>
              <a:defRPr/>
            </a:pPr>
            <a:endParaRPr lang="ja-JP" alt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3200">
          <a:solidFill>
            <a:schemeClr val="tx2"/>
          </a:solidFill>
          <a:latin typeface="+mj-lt"/>
          <a:ea typeface="+mj-ea"/>
          <a:cs typeface="+mj-cs"/>
        </a:defRPr>
      </a:lvl1pPr>
      <a:lvl2pPr algn="ctr" rtl="0" eaLnBrk="0" fontAlgn="base" hangingPunct="0">
        <a:spcBef>
          <a:spcPct val="0"/>
        </a:spcBef>
        <a:spcAft>
          <a:spcPct val="0"/>
        </a:spcAft>
        <a:defRPr kumimoji="1" sz="3200">
          <a:solidFill>
            <a:schemeClr val="tx2"/>
          </a:solidFill>
          <a:latin typeface="ＤＦＰ特太ゴシック体" pitchFamily="50" charset="-128"/>
          <a:ea typeface="ＤＦＰ特太ゴシック体" pitchFamily="50" charset="-128"/>
        </a:defRPr>
      </a:lvl2pPr>
      <a:lvl3pPr algn="ctr" rtl="0" eaLnBrk="0" fontAlgn="base" hangingPunct="0">
        <a:spcBef>
          <a:spcPct val="0"/>
        </a:spcBef>
        <a:spcAft>
          <a:spcPct val="0"/>
        </a:spcAft>
        <a:defRPr kumimoji="1" sz="3200">
          <a:solidFill>
            <a:schemeClr val="tx2"/>
          </a:solidFill>
          <a:latin typeface="ＤＦＰ特太ゴシック体" pitchFamily="50" charset="-128"/>
          <a:ea typeface="ＤＦＰ特太ゴシック体" pitchFamily="50" charset="-128"/>
        </a:defRPr>
      </a:lvl3pPr>
      <a:lvl4pPr algn="ctr" rtl="0" eaLnBrk="0" fontAlgn="base" hangingPunct="0">
        <a:spcBef>
          <a:spcPct val="0"/>
        </a:spcBef>
        <a:spcAft>
          <a:spcPct val="0"/>
        </a:spcAft>
        <a:defRPr kumimoji="1" sz="3200">
          <a:solidFill>
            <a:schemeClr val="tx2"/>
          </a:solidFill>
          <a:latin typeface="ＤＦＰ特太ゴシック体" pitchFamily="50" charset="-128"/>
          <a:ea typeface="ＤＦＰ特太ゴシック体" pitchFamily="50" charset="-128"/>
        </a:defRPr>
      </a:lvl4pPr>
      <a:lvl5pPr algn="ctr" rtl="0" eaLnBrk="0" fontAlgn="base" hangingPunct="0">
        <a:spcBef>
          <a:spcPct val="0"/>
        </a:spcBef>
        <a:spcAft>
          <a:spcPct val="0"/>
        </a:spcAft>
        <a:defRPr kumimoji="1" sz="3200">
          <a:solidFill>
            <a:schemeClr val="tx2"/>
          </a:solidFill>
          <a:latin typeface="ＤＦＰ特太ゴシック体" pitchFamily="50" charset="-128"/>
          <a:ea typeface="ＤＦＰ特太ゴシック体" pitchFamily="50" charset="-128"/>
        </a:defRPr>
      </a:lvl5pPr>
      <a:lvl6pPr marL="457200" algn="ctr" rtl="0" fontAlgn="base">
        <a:spcBef>
          <a:spcPct val="0"/>
        </a:spcBef>
        <a:spcAft>
          <a:spcPct val="0"/>
        </a:spcAft>
        <a:defRPr kumimoji="1" sz="3200">
          <a:solidFill>
            <a:schemeClr val="tx2"/>
          </a:solidFill>
          <a:latin typeface="ＤＦＰ特太ゴシック体" pitchFamily="50" charset="-128"/>
          <a:ea typeface="ＤＦＰ特太ゴシック体" pitchFamily="50" charset="-128"/>
        </a:defRPr>
      </a:lvl6pPr>
      <a:lvl7pPr marL="914400" algn="ctr" rtl="0" fontAlgn="base">
        <a:spcBef>
          <a:spcPct val="0"/>
        </a:spcBef>
        <a:spcAft>
          <a:spcPct val="0"/>
        </a:spcAft>
        <a:defRPr kumimoji="1" sz="3200">
          <a:solidFill>
            <a:schemeClr val="tx2"/>
          </a:solidFill>
          <a:latin typeface="ＤＦＰ特太ゴシック体" pitchFamily="50" charset="-128"/>
          <a:ea typeface="ＤＦＰ特太ゴシック体" pitchFamily="50" charset="-128"/>
        </a:defRPr>
      </a:lvl7pPr>
      <a:lvl8pPr marL="1371600" algn="ctr" rtl="0" fontAlgn="base">
        <a:spcBef>
          <a:spcPct val="0"/>
        </a:spcBef>
        <a:spcAft>
          <a:spcPct val="0"/>
        </a:spcAft>
        <a:defRPr kumimoji="1" sz="3200">
          <a:solidFill>
            <a:schemeClr val="tx2"/>
          </a:solidFill>
          <a:latin typeface="ＤＦＰ特太ゴシック体" pitchFamily="50" charset="-128"/>
          <a:ea typeface="ＤＦＰ特太ゴシック体" pitchFamily="50" charset="-128"/>
        </a:defRPr>
      </a:lvl8pPr>
      <a:lvl9pPr marL="1828800" algn="ctr" rtl="0" fontAlgn="base">
        <a:spcBef>
          <a:spcPct val="0"/>
        </a:spcBef>
        <a:spcAft>
          <a:spcPct val="0"/>
        </a:spcAft>
        <a:defRPr kumimoji="1" sz="3200">
          <a:solidFill>
            <a:schemeClr val="tx2"/>
          </a:solidFill>
          <a:latin typeface="ＤＦＰ特太ゴシック体" pitchFamily="50" charset="-128"/>
          <a:ea typeface="ＤＦＰ特太ゴシック体"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cedec.cesa.or.jp/2012/event/challenge/gd_result.html"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www.inside-games.jp/article/2010/09/02/44101.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ChangeArrowheads="1"/>
          </p:cNvSpPr>
          <p:nvPr>
            <p:ph type="ctrTitle"/>
          </p:nvPr>
        </p:nvSpPr>
        <p:spPr/>
        <p:txBody>
          <a:bodyPr/>
          <a:lstStyle/>
          <a:p>
            <a:pPr eaLnBrk="1" hangingPunct="1"/>
            <a:r>
              <a:rPr lang="ja-JP" altLang="en-US" smtClean="0"/>
              <a:t>プロジェクト演習</a:t>
            </a:r>
            <a:r>
              <a:rPr lang="en-US" altLang="ja-JP" smtClean="0"/>
              <a:t/>
            </a:r>
            <a:br>
              <a:rPr lang="en-US" altLang="ja-JP" smtClean="0"/>
            </a:br>
            <a:r>
              <a:rPr lang="ja-JP" altLang="en-US" smtClean="0"/>
              <a:t>（インタラクティブ・ゲーム制作）</a:t>
            </a:r>
          </a:p>
        </p:txBody>
      </p:sp>
      <p:sp>
        <p:nvSpPr>
          <p:cNvPr id="2051" name="Rectangle 5"/>
          <p:cNvSpPr>
            <a:spLocks noGrp="1" noChangeArrowheads="1"/>
          </p:cNvSpPr>
          <p:nvPr>
            <p:ph type="subTitle" idx="1"/>
          </p:nvPr>
        </p:nvSpPr>
        <p:spPr/>
        <p:txBody>
          <a:bodyPr/>
          <a:lstStyle/>
          <a:p>
            <a:pPr eaLnBrk="1" hangingPunct="1"/>
            <a:r>
              <a:rPr lang="en-US" altLang="ja-JP" sz="1800" dirty="0" smtClean="0">
                <a:latin typeface="ＤＦＰ平成丸ゴシック体W4" pitchFamily="50" charset="-128"/>
                <a:ea typeface="ＤＦＰ平成丸ゴシック体W4" pitchFamily="50" charset="-128"/>
              </a:rPr>
              <a:t>2012</a:t>
            </a:r>
            <a:r>
              <a:rPr lang="ja-JP" altLang="en-US" sz="1800" dirty="0" smtClean="0">
                <a:latin typeface="ＤＦＰ平成丸ゴシック体W4" pitchFamily="50" charset="-128"/>
                <a:ea typeface="ＤＦＰ平成丸ゴシック体W4" pitchFamily="50" charset="-128"/>
              </a:rPr>
              <a:t>年</a:t>
            </a:r>
            <a:r>
              <a:rPr lang="en-US" altLang="ja-JP" sz="1800" dirty="0" smtClean="0">
                <a:latin typeface="ＤＦＰ平成丸ゴシック体W4" pitchFamily="50" charset="-128"/>
                <a:ea typeface="ＤＦＰ平成丸ゴシック体W4" pitchFamily="50" charset="-128"/>
              </a:rPr>
              <a:t>11</a:t>
            </a:r>
            <a:r>
              <a:rPr lang="ja-JP" altLang="en-US" sz="1800" dirty="0" smtClean="0">
                <a:latin typeface="ＤＦＰ平成丸ゴシック体W4" pitchFamily="50" charset="-128"/>
                <a:ea typeface="ＤＦＰ平成丸ゴシック体W4" pitchFamily="50" charset="-128"/>
              </a:rPr>
              <a:t>月</a:t>
            </a:r>
            <a:r>
              <a:rPr lang="en-US" altLang="ja-JP" sz="1800" smtClean="0">
                <a:latin typeface="ＤＦＰ平成丸ゴシック体W4" pitchFamily="50" charset="-128"/>
                <a:ea typeface="ＤＦＰ平成丸ゴシック体W4" pitchFamily="50" charset="-128"/>
              </a:rPr>
              <a:t>14</a:t>
            </a:r>
            <a:r>
              <a:rPr lang="ja-JP" altLang="en-US" sz="1800" smtClean="0">
                <a:latin typeface="ＤＦＰ平成丸ゴシック体W4" pitchFamily="50" charset="-128"/>
                <a:ea typeface="ＤＦＰ平成丸ゴシック体W4" pitchFamily="50" charset="-128"/>
              </a:rPr>
              <a:t>日</a:t>
            </a:r>
            <a:endParaRPr lang="ja-JP" altLang="en-US" sz="1800" dirty="0" smtClean="0">
              <a:latin typeface="ＤＦＰ平成丸ゴシック体W4" pitchFamily="50" charset="-128"/>
              <a:ea typeface="ＤＦＰ平成丸ゴシック体W4" pitchFamily="50" charset="-128"/>
            </a:endParaRPr>
          </a:p>
          <a:p>
            <a:pPr eaLnBrk="1" hangingPunct="1"/>
            <a:endParaRPr lang="ja-JP" altLang="en-US" sz="1800" dirty="0" smtClean="0">
              <a:latin typeface="ＤＦＰ平成丸ゴシック体W4" pitchFamily="50" charset="-128"/>
              <a:ea typeface="ＤＦＰ平成丸ゴシック体W4" pitchFamily="50" charset="-128"/>
            </a:endParaRPr>
          </a:p>
          <a:p>
            <a:pPr eaLnBrk="1" hangingPunct="1"/>
            <a:r>
              <a:rPr lang="ja-JP" altLang="en-US" sz="1800" dirty="0" smtClean="0">
                <a:latin typeface="ＤＦＰ平成丸ゴシック体W4" pitchFamily="50" charset="-128"/>
                <a:ea typeface="ＤＦＰ平成丸ゴシック体W4" pitchFamily="50" charset="-128"/>
              </a:rPr>
              <a:t>東京工科大学　メディア学部　三上浩司</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00063" y="0"/>
            <a:ext cx="8215312" cy="1143000"/>
          </a:xfrm>
        </p:spPr>
        <p:txBody>
          <a:bodyPr/>
          <a:lstStyle/>
          <a:p>
            <a:pPr marL="838200" indent="-838200" algn="l" eaLnBrk="1" hangingPunct="1"/>
            <a:endParaRPr lang="ja-JP" altLang="en-US" smtClean="0"/>
          </a:p>
        </p:txBody>
      </p:sp>
      <p:sp>
        <p:nvSpPr>
          <p:cNvPr id="3075" name="Rectangle 3"/>
          <p:cNvSpPr>
            <a:spLocks noGrp="1" noChangeArrowheads="1"/>
          </p:cNvSpPr>
          <p:nvPr>
            <p:ph type="body" idx="1"/>
          </p:nvPr>
        </p:nvSpPr>
        <p:spPr/>
        <p:txBody>
          <a:bodyPr anchor="ctr"/>
          <a:lstStyle/>
          <a:p>
            <a:pPr marL="0" indent="0" algn="ctr" eaLnBrk="1" hangingPunct="1">
              <a:buFontTx/>
              <a:buNone/>
            </a:pPr>
            <a:r>
              <a:rPr lang="ja-JP" altLang="en-US" sz="3600" dirty="0" smtClean="0">
                <a:latin typeface="ＤＦＰ平成丸ゴシック体W4" pitchFamily="50" charset="-128"/>
                <a:ea typeface="ＤＦＰ平成丸ゴシック体W4" pitchFamily="50" charset="-128"/>
              </a:rPr>
              <a:t>そのまえに</a:t>
            </a:r>
            <a:r>
              <a:rPr lang="ja-JP" altLang="en-US" sz="3600" dirty="0" err="1" smtClean="0">
                <a:latin typeface="ＤＦＰ平成丸ゴシック体W4" pitchFamily="50" charset="-128"/>
                <a:ea typeface="ＤＦＰ平成丸ゴシック体W4" pitchFamily="50" charset="-128"/>
              </a:rPr>
              <a:t>．．．</a:t>
            </a:r>
            <a:endParaRPr lang="en-US" altLang="ja-JP" sz="3600" dirty="0" smtClean="0">
              <a:latin typeface="ＤＦＰ平成丸ゴシック体W4" pitchFamily="50" charset="-128"/>
              <a:ea typeface="ＤＦＰ平成丸ゴシック体W4" pitchFamily="50" charset="-128"/>
            </a:endParaRPr>
          </a:p>
          <a:p>
            <a:pPr marL="0" indent="0" algn="ctr" eaLnBrk="1" hangingPunct="1">
              <a:buFontTx/>
              <a:buNone/>
            </a:pPr>
            <a:endParaRPr lang="en-US" altLang="ja-JP" sz="3600" dirty="0" smtClean="0">
              <a:latin typeface="ＤＦＰ平成丸ゴシック体W4" pitchFamily="50" charset="-128"/>
              <a:ea typeface="ＤＦＰ平成丸ゴシック体W4" pitchFamily="50" charset="-128"/>
            </a:endParaRPr>
          </a:p>
          <a:p>
            <a:pPr marL="0" indent="0" algn="ctr" eaLnBrk="1" hangingPunct="1">
              <a:buFontTx/>
              <a:buNone/>
            </a:pPr>
            <a:r>
              <a:rPr lang="ja-JP" altLang="en-US" sz="3600" dirty="0" smtClean="0">
                <a:latin typeface="ＤＦＰ平成丸ゴシック体W4" pitchFamily="50" charset="-128"/>
                <a:ea typeface="ＤＦＰ平成丸ゴシック体W4" pitchFamily="50" charset="-128"/>
              </a:rPr>
              <a:t>ゲームって　なに？</a:t>
            </a:r>
            <a:endParaRPr lang="en-US" altLang="ja-JP" sz="3600" dirty="0" smtClean="0">
              <a:latin typeface="ＤＦＰ平成丸ゴシック体W4" pitchFamily="50" charset="-128"/>
              <a:ea typeface="ＤＦＰ平成丸ゴシック体W4"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1000"/>
                                        <p:tgtEl>
                                          <p:spTgt spid="30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5">
                                            <p:txEl>
                                              <p:pRg st="2" end="2"/>
                                            </p:txEl>
                                          </p:spTgt>
                                        </p:tgtEl>
                                        <p:attrNameLst>
                                          <p:attrName>style.visibility</p:attrName>
                                        </p:attrNameLst>
                                      </p:cBhvr>
                                      <p:to>
                                        <p:strVal val="visible"/>
                                      </p:to>
                                    </p:set>
                                    <p:animEffect transition="in" filter="fade">
                                      <p:cBhvr>
                                        <p:cTn id="12" dur="1000"/>
                                        <p:tgtEl>
                                          <p:spTgt spid="30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bldLvl="2"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a:xfrm>
            <a:off x="500063" y="0"/>
            <a:ext cx="8215312" cy="1143000"/>
          </a:xfrm>
        </p:spPr>
        <p:txBody>
          <a:bodyPr/>
          <a:lstStyle/>
          <a:p>
            <a:r>
              <a:rPr lang="ja-JP" altLang="en-US" dirty="0" smtClean="0"/>
              <a:t>ゲームとは何か？</a:t>
            </a:r>
          </a:p>
        </p:txBody>
      </p:sp>
      <p:sp>
        <p:nvSpPr>
          <p:cNvPr id="14339" name="コンテンツ プレースホルダ 2"/>
          <p:cNvSpPr>
            <a:spLocks noGrp="1"/>
          </p:cNvSpPr>
          <p:nvPr>
            <p:ph idx="1"/>
          </p:nvPr>
        </p:nvSpPr>
        <p:spPr>
          <a:xfrm>
            <a:off x="685800" y="1341438"/>
            <a:ext cx="7772400" cy="4754562"/>
          </a:xfrm>
        </p:spPr>
        <p:txBody>
          <a:bodyPr/>
          <a:lstStyle/>
          <a:p>
            <a:r>
              <a:rPr lang="ja-JP" altLang="en-US" sz="2000" dirty="0" smtClean="0">
                <a:latin typeface="ＤＦＧ平成丸ゴシック体W4" pitchFamily="50" charset="-128"/>
                <a:ea typeface="ＤＦＧ平成丸ゴシック体W4" pitchFamily="50" charset="-128"/>
              </a:rPr>
              <a:t>明確な答えを端的に示すことは難しい</a:t>
            </a:r>
            <a:endParaRPr lang="en-US" altLang="ja-JP" sz="2000" dirty="0" smtClean="0">
              <a:latin typeface="ＤＦＧ平成丸ゴシック体W4" pitchFamily="50" charset="-128"/>
              <a:ea typeface="ＤＦＧ平成丸ゴシック体W4" pitchFamily="50" charset="-128"/>
            </a:endParaRPr>
          </a:p>
          <a:p>
            <a:endParaRPr lang="en-US" altLang="ja-JP" sz="2000" dirty="0" smtClean="0">
              <a:latin typeface="ＤＦＧ平成丸ゴシック体W4" pitchFamily="50" charset="-128"/>
              <a:ea typeface="ＤＦＧ平成丸ゴシック体W4" pitchFamily="50" charset="-128"/>
            </a:endParaRPr>
          </a:p>
          <a:p>
            <a:r>
              <a:rPr lang="ja-JP" altLang="en-US" sz="2000" dirty="0" smtClean="0">
                <a:latin typeface="ＤＦＧ平成丸ゴシック体W4" pitchFamily="50" charset="-128"/>
                <a:ea typeface="ＤＦＧ平成丸ゴシック体W4" pitchFamily="50" charset="-128"/>
              </a:rPr>
              <a:t>「ゲーム ＝ 遊び」と考える</a:t>
            </a:r>
            <a:endParaRPr lang="en-US" altLang="ja-JP" sz="2000" dirty="0" smtClean="0">
              <a:latin typeface="ＤＦＧ平成丸ゴシック体W4" pitchFamily="50" charset="-128"/>
              <a:ea typeface="ＤＦＧ平成丸ゴシック体W4" pitchFamily="50" charset="-128"/>
            </a:endParaRPr>
          </a:p>
          <a:p>
            <a:endParaRPr lang="en-US" altLang="ja-JP" sz="2000" dirty="0" smtClean="0">
              <a:latin typeface="ＤＦＧ平成丸ゴシック体W4" pitchFamily="50" charset="-128"/>
              <a:ea typeface="ＤＦＧ平成丸ゴシック体W4" pitchFamily="50" charset="-128"/>
            </a:endParaRPr>
          </a:p>
          <a:p>
            <a:r>
              <a:rPr lang="ja-JP" altLang="en-US" sz="2000" dirty="0" smtClean="0">
                <a:latin typeface="ＤＦＧ平成丸ゴシック体W4" pitchFamily="50" charset="-128"/>
                <a:ea typeface="ＤＦＧ平成丸ゴシック体W4" pitchFamily="50" charset="-128"/>
              </a:rPr>
              <a:t>遊びとは何か</a:t>
            </a:r>
          </a:p>
          <a:p>
            <a:pPr lvl="1"/>
            <a:r>
              <a:rPr lang="ja-JP" altLang="en-US" sz="1800" dirty="0" smtClean="0">
                <a:latin typeface="ＤＦＧ平成丸ゴシック体W4" pitchFamily="50" charset="-128"/>
                <a:ea typeface="ＤＦＧ平成丸ゴシック体W4" pitchFamily="50" charset="-128"/>
              </a:rPr>
              <a:t>人間は、ホモ・サピエンス、「知識をもつ類」という言い方とともに、ホモ・ルーデンス、「遊びをする類」という言い方も成り立ち、知識と遊びの両者を身につけていくことは、人間の本質である。</a:t>
            </a:r>
            <a:endParaRPr lang="en-US" altLang="ja-JP" sz="1800" dirty="0" smtClean="0">
              <a:latin typeface="ＤＦＧ平成丸ゴシック体W4" pitchFamily="50" charset="-128"/>
              <a:ea typeface="ＤＦＧ平成丸ゴシック体W4" pitchFamily="50" charset="-128"/>
            </a:endParaRPr>
          </a:p>
        </p:txBody>
      </p:sp>
      <p:sp>
        <p:nvSpPr>
          <p:cNvPr id="4" name="正方形/長方形 3"/>
          <p:cNvSpPr/>
          <p:nvPr/>
        </p:nvSpPr>
        <p:spPr>
          <a:xfrm>
            <a:off x="4427984" y="5589240"/>
            <a:ext cx="4572000" cy="830997"/>
          </a:xfrm>
          <a:prstGeom prst="rect">
            <a:avLst/>
          </a:prstGeom>
        </p:spPr>
        <p:txBody>
          <a:bodyPr>
            <a:spAutoFit/>
          </a:bodyPr>
          <a:lstStyle/>
          <a:p>
            <a:r>
              <a:rPr lang="ja-JP" altLang="en-US" sz="1600" dirty="0" smtClean="0">
                <a:latin typeface="ＤＦＧ平成丸ゴシック体W4" pitchFamily="50" charset="-128"/>
                <a:ea typeface="ＤＦＧ平成丸ゴシック体W4" pitchFamily="50" charset="-128"/>
              </a:rPr>
              <a:t>第</a:t>
            </a:r>
            <a:r>
              <a:rPr lang="en-US" altLang="ja-JP" sz="1600" dirty="0" smtClean="0">
                <a:latin typeface="ＤＦＧ平成丸ゴシック体W4" pitchFamily="50" charset="-128"/>
                <a:ea typeface="ＤＦＧ平成丸ゴシック体W4" pitchFamily="50" charset="-128"/>
              </a:rPr>
              <a:t>2</a:t>
            </a:r>
            <a:r>
              <a:rPr lang="ja-JP" altLang="en-US" sz="1600" dirty="0" smtClean="0">
                <a:latin typeface="ＤＦＧ平成丸ゴシック体W4" pitchFamily="50" charset="-128"/>
                <a:ea typeface="ＤＦＧ平成丸ゴシック体W4" pitchFamily="50" charset="-128"/>
              </a:rPr>
              <a:t>回「子どもの心の診療医研修会」（</a:t>
            </a:r>
            <a:r>
              <a:rPr lang="en-US" altLang="ja-JP" sz="1600" dirty="0" smtClean="0">
                <a:latin typeface="ＤＦＧ平成丸ゴシック体W4" pitchFamily="50" charset="-128"/>
                <a:ea typeface="ＤＦＧ平成丸ゴシック体W4" pitchFamily="50" charset="-128"/>
              </a:rPr>
              <a:t>08/09/21</a:t>
            </a:r>
            <a:r>
              <a:rPr lang="ja-JP" altLang="en-US" sz="1600" dirty="0" smtClean="0">
                <a:latin typeface="ＤＦＧ平成丸ゴシック体W4" pitchFamily="50" charset="-128"/>
                <a:ea typeface="ＤＦＧ平成丸ゴシック体W4" pitchFamily="50" charset="-128"/>
              </a:rPr>
              <a:t>）での須藤俊昭教授（大東文化大学文学部教育学科）の講演</a:t>
            </a:r>
            <a:endParaRPr lang="ja-JP" altLang="en-US" sz="1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a:xfrm>
            <a:off x="500063" y="0"/>
            <a:ext cx="8215312" cy="1143000"/>
          </a:xfrm>
        </p:spPr>
        <p:txBody>
          <a:bodyPr/>
          <a:lstStyle/>
          <a:p>
            <a:r>
              <a:rPr lang="ja-JP" altLang="en-US" dirty="0" smtClean="0"/>
              <a:t>ヨハン・ホイジンガ</a:t>
            </a:r>
            <a:r>
              <a:rPr lang="en-US" altLang="ja-JP" dirty="0" smtClean="0"/>
              <a:t>『</a:t>
            </a:r>
            <a:r>
              <a:rPr lang="ja-JP" altLang="en-US" dirty="0" smtClean="0"/>
              <a:t>ホモ・ルーデンス</a:t>
            </a:r>
            <a:r>
              <a:rPr lang="en-US" altLang="ja-JP" dirty="0" smtClean="0"/>
              <a:t>』</a:t>
            </a:r>
            <a:r>
              <a:rPr lang="ja-JP" altLang="en-US" dirty="0" smtClean="0"/>
              <a:t>における遊びの定義</a:t>
            </a:r>
          </a:p>
        </p:txBody>
      </p:sp>
      <p:sp>
        <p:nvSpPr>
          <p:cNvPr id="14339" name="コンテンツ プレースホルダ 2"/>
          <p:cNvSpPr>
            <a:spLocks noGrp="1"/>
          </p:cNvSpPr>
          <p:nvPr>
            <p:ph idx="1"/>
          </p:nvPr>
        </p:nvSpPr>
        <p:spPr>
          <a:xfrm>
            <a:off x="685800" y="1341438"/>
            <a:ext cx="7772400" cy="4754562"/>
          </a:xfrm>
        </p:spPr>
        <p:txBody>
          <a:bodyPr/>
          <a:lstStyle/>
          <a:p>
            <a:r>
              <a:rPr lang="ja-JP" altLang="en-US" sz="2400" dirty="0" smtClean="0">
                <a:latin typeface="ＤＦＧ平成丸ゴシック体W4" pitchFamily="50" charset="-128"/>
                <a:ea typeface="ＤＦＧ平成丸ゴシック体W4" pitchFamily="50" charset="-128"/>
              </a:rPr>
              <a:t>「遊びとは、あるはっきり定められた時間、空間の範囲内で行われる自発的な行為もしくは活動</a:t>
            </a:r>
            <a:endParaRPr lang="en-US" altLang="ja-JP" sz="2400" dirty="0" smtClean="0">
              <a:latin typeface="ＤＦＧ平成丸ゴシック体W4" pitchFamily="50" charset="-128"/>
              <a:ea typeface="ＤＦＧ平成丸ゴシック体W4" pitchFamily="50" charset="-128"/>
            </a:endParaRPr>
          </a:p>
          <a:p>
            <a:pPr lvl="1"/>
            <a:r>
              <a:rPr lang="ja-JP" altLang="en-US" sz="2000" dirty="0" smtClean="0">
                <a:latin typeface="ＤＦＧ平成丸ゴシック体W4" pitchFamily="50" charset="-128"/>
                <a:ea typeface="ＤＦＧ平成丸ゴシック体W4" pitchFamily="50" charset="-128"/>
              </a:rPr>
              <a:t>自発的に受け入れた規則に従っている</a:t>
            </a:r>
            <a:endParaRPr lang="en-US" altLang="ja-JP" sz="2000" dirty="0" smtClean="0">
              <a:latin typeface="ＤＦＧ平成丸ゴシック体W4" pitchFamily="50" charset="-128"/>
              <a:ea typeface="ＤＦＧ平成丸ゴシック体W4" pitchFamily="50" charset="-128"/>
            </a:endParaRPr>
          </a:p>
          <a:p>
            <a:pPr lvl="1"/>
            <a:r>
              <a:rPr lang="ja-JP" altLang="en-US" sz="2000" dirty="0" smtClean="0">
                <a:latin typeface="ＤＦＧ平成丸ゴシック体W4" pitchFamily="50" charset="-128"/>
                <a:ea typeface="ＤＦＧ平成丸ゴシック体W4" pitchFamily="50" charset="-128"/>
              </a:rPr>
              <a:t>その規則はいったん受け入れられた以上は絶対的拘束力をもっている</a:t>
            </a:r>
            <a:endParaRPr lang="en-US" altLang="ja-JP" sz="2000" dirty="0" smtClean="0">
              <a:latin typeface="ＤＦＧ平成丸ゴシック体W4" pitchFamily="50" charset="-128"/>
              <a:ea typeface="ＤＦＧ平成丸ゴシック体W4" pitchFamily="50" charset="-128"/>
            </a:endParaRPr>
          </a:p>
          <a:p>
            <a:pPr lvl="1"/>
            <a:r>
              <a:rPr lang="ja-JP" altLang="en-US" sz="2000" dirty="0" smtClean="0">
                <a:latin typeface="ＤＦＧ平成丸ゴシック体W4" pitchFamily="50" charset="-128"/>
                <a:ea typeface="ＤＦＧ平成丸ゴシック体W4" pitchFamily="50" charset="-128"/>
              </a:rPr>
              <a:t>遊びの目的は行為そのもののなかにある</a:t>
            </a:r>
            <a:endParaRPr lang="en-US" altLang="ja-JP" sz="2000" dirty="0" smtClean="0">
              <a:latin typeface="ＤＦＧ平成丸ゴシック体W4" pitchFamily="50" charset="-128"/>
              <a:ea typeface="ＤＦＧ平成丸ゴシック体W4" pitchFamily="50" charset="-128"/>
            </a:endParaRPr>
          </a:p>
          <a:p>
            <a:pPr lvl="1"/>
            <a:r>
              <a:rPr lang="ja-JP" altLang="en-US" sz="2000" dirty="0" smtClean="0">
                <a:latin typeface="ＤＦＧ平成丸ゴシック体W4" pitchFamily="50" charset="-128"/>
                <a:ea typeface="ＤＦＧ平成丸ゴシック体W4" pitchFamily="50" charset="-128"/>
              </a:rPr>
              <a:t>それは緊張と歓びの感情を伴い、またこれは</a:t>
            </a:r>
            <a:r>
              <a:rPr lang="en-US" altLang="ja-JP" sz="2000" dirty="0" smtClean="0">
                <a:latin typeface="ＤＦＧ平成丸ゴシック体W4" pitchFamily="50" charset="-128"/>
                <a:ea typeface="ＤＦＧ平成丸ゴシック体W4" pitchFamily="50" charset="-128"/>
              </a:rPr>
              <a:t>『</a:t>
            </a:r>
            <a:r>
              <a:rPr lang="ja-JP" altLang="en-US" sz="2000" dirty="0" smtClean="0">
                <a:latin typeface="ＤＦＧ平成丸ゴシック体W4" pitchFamily="50" charset="-128"/>
                <a:ea typeface="ＤＦＧ平成丸ゴシック体W4" pitchFamily="50" charset="-128"/>
              </a:rPr>
              <a:t>日常生活</a:t>
            </a:r>
            <a:r>
              <a:rPr lang="en-US" altLang="ja-JP" sz="2000" dirty="0" smtClean="0">
                <a:latin typeface="ＤＦＧ平成丸ゴシック体W4" pitchFamily="50" charset="-128"/>
                <a:ea typeface="ＤＦＧ平成丸ゴシック体W4" pitchFamily="50" charset="-128"/>
              </a:rPr>
              <a:t>』</a:t>
            </a:r>
            <a:r>
              <a:rPr lang="ja-JP" altLang="en-US" sz="2000" dirty="0" smtClean="0">
                <a:latin typeface="ＤＦＧ平成丸ゴシック体W4" pitchFamily="50" charset="-128"/>
                <a:ea typeface="ＤＦＧ平成丸ゴシック体W4" pitchFamily="50" charset="-128"/>
              </a:rPr>
              <a:t>とは</a:t>
            </a:r>
            <a:r>
              <a:rPr lang="en-US" altLang="ja-JP" sz="2000" dirty="0" smtClean="0">
                <a:latin typeface="ＤＦＧ平成丸ゴシック体W4" pitchFamily="50" charset="-128"/>
                <a:ea typeface="ＤＦＧ平成丸ゴシック体W4" pitchFamily="50" charset="-128"/>
              </a:rPr>
              <a:t>『</a:t>
            </a:r>
            <a:r>
              <a:rPr lang="ja-JP" altLang="en-US" sz="2000" dirty="0" smtClean="0">
                <a:latin typeface="ＤＦＧ平成丸ゴシック体W4" pitchFamily="50" charset="-128"/>
                <a:ea typeface="ＤＦＧ平成丸ゴシック体W4" pitchFamily="50" charset="-128"/>
              </a:rPr>
              <a:t>別のもの</a:t>
            </a:r>
            <a:r>
              <a:rPr lang="en-US" altLang="ja-JP" sz="2000" dirty="0" smtClean="0">
                <a:latin typeface="ＤＦＧ平成丸ゴシック体W4" pitchFamily="50" charset="-128"/>
                <a:ea typeface="ＤＦＧ平成丸ゴシック体W4" pitchFamily="50" charset="-128"/>
              </a:rPr>
              <a:t>』</a:t>
            </a:r>
            <a:r>
              <a:rPr lang="ja-JP" altLang="en-US" sz="2000" dirty="0" smtClean="0">
                <a:latin typeface="ＤＦＧ平成丸ゴシック体W4" pitchFamily="50" charset="-128"/>
                <a:ea typeface="ＤＦＧ平成丸ゴシック体W4" pitchFamily="50" charset="-128"/>
              </a:rPr>
              <a:t>をという意識に裏づけられている</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a:xfrm>
            <a:off x="500063" y="0"/>
            <a:ext cx="8215312" cy="1143000"/>
          </a:xfrm>
        </p:spPr>
        <p:txBody>
          <a:bodyPr/>
          <a:lstStyle/>
          <a:p>
            <a:r>
              <a:rPr lang="ja-JP" altLang="en-US" dirty="0" smtClean="0"/>
              <a:t>ロジェ・カイヨワ</a:t>
            </a:r>
            <a:r>
              <a:rPr lang="en-US" altLang="ja-JP" dirty="0" smtClean="0"/>
              <a:t>『</a:t>
            </a:r>
            <a:r>
              <a:rPr lang="ja-JP" altLang="en-US" dirty="0" smtClean="0"/>
              <a:t>遊びと人間</a:t>
            </a:r>
            <a:r>
              <a:rPr lang="en-US" altLang="ja-JP" dirty="0" smtClean="0"/>
              <a:t>』</a:t>
            </a:r>
            <a:endParaRPr lang="ja-JP" altLang="en-US" dirty="0" smtClean="0"/>
          </a:p>
        </p:txBody>
      </p:sp>
      <p:sp>
        <p:nvSpPr>
          <p:cNvPr id="15363" name="コンテンツ プレースホルダ 2"/>
          <p:cNvSpPr>
            <a:spLocks noGrp="1"/>
          </p:cNvSpPr>
          <p:nvPr>
            <p:ph idx="1"/>
          </p:nvPr>
        </p:nvSpPr>
        <p:spPr>
          <a:xfrm>
            <a:off x="685800" y="1341438"/>
            <a:ext cx="7772400" cy="4754562"/>
          </a:xfrm>
        </p:spPr>
        <p:txBody>
          <a:bodyPr/>
          <a:lstStyle/>
          <a:p>
            <a:r>
              <a:rPr lang="ja-JP" altLang="en-US" sz="2000" dirty="0" smtClean="0">
                <a:latin typeface="ＤＦＧ平成丸ゴシック体W4" pitchFamily="50" charset="-128"/>
                <a:ea typeface="ＤＦＧ平成丸ゴシック体W4" pitchFamily="50" charset="-128"/>
              </a:rPr>
              <a:t>①自由な活動</a:t>
            </a:r>
            <a:endParaRPr lang="en-US" altLang="ja-JP" sz="2000" dirty="0" smtClean="0">
              <a:latin typeface="ＤＦＧ平成丸ゴシック体W4" pitchFamily="50" charset="-128"/>
              <a:ea typeface="ＤＦＧ平成丸ゴシック体W4" pitchFamily="50" charset="-128"/>
            </a:endParaRPr>
          </a:p>
          <a:p>
            <a:pPr lvl="1"/>
            <a:r>
              <a:rPr lang="ja-JP" altLang="en-US" sz="1600" dirty="0" smtClean="0">
                <a:latin typeface="ＤＦＧ平成丸ゴシック体W4" pitchFamily="50" charset="-128"/>
                <a:ea typeface="ＤＦＧ平成丸ゴシック体W4" pitchFamily="50" charset="-128"/>
              </a:rPr>
              <a:t>遊戯者が強制されないこと。もし強制されれば、遊びはたちまち魅力的な愉快な楽しみという性質を失ってしまう</a:t>
            </a:r>
          </a:p>
          <a:p>
            <a:r>
              <a:rPr lang="ja-JP" altLang="en-US" sz="2000" dirty="0" smtClean="0">
                <a:latin typeface="ＤＦＧ平成丸ゴシック体W4" pitchFamily="50" charset="-128"/>
                <a:ea typeface="ＤＦＧ平成丸ゴシック体W4" pitchFamily="50" charset="-128"/>
              </a:rPr>
              <a:t>②隔離された活動</a:t>
            </a:r>
            <a:endParaRPr lang="en-US" altLang="ja-JP" sz="2000" dirty="0" smtClean="0">
              <a:latin typeface="ＤＦＧ平成丸ゴシック体W4" pitchFamily="50" charset="-128"/>
              <a:ea typeface="ＤＦＧ平成丸ゴシック体W4" pitchFamily="50" charset="-128"/>
            </a:endParaRPr>
          </a:p>
          <a:p>
            <a:pPr lvl="1"/>
            <a:r>
              <a:rPr lang="ja-JP" altLang="en-US" sz="1600" dirty="0" smtClean="0">
                <a:latin typeface="ＤＦＧ平成丸ゴシック体W4" pitchFamily="50" charset="-128"/>
                <a:ea typeface="ＤＦＧ平成丸ゴシック体W4" pitchFamily="50" charset="-128"/>
              </a:rPr>
              <a:t>あらかじめ決められた明確な空間と時間の範囲内に制限されていること</a:t>
            </a:r>
          </a:p>
          <a:p>
            <a:r>
              <a:rPr lang="ja-JP" altLang="en-US" sz="2000" dirty="0" smtClean="0">
                <a:latin typeface="ＤＦＧ平成丸ゴシック体W4" pitchFamily="50" charset="-128"/>
                <a:ea typeface="ＤＦＧ平成丸ゴシック体W4" pitchFamily="50" charset="-128"/>
              </a:rPr>
              <a:t>③未確定の活動</a:t>
            </a:r>
            <a:endParaRPr lang="en-US" altLang="ja-JP" sz="2000" dirty="0" smtClean="0">
              <a:latin typeface="ＤＦＧ平成丸ゴシック体W4" pitchFamily="50" charset="-128"/>
              <a:ea typeface="ＤＦＧ平成丸ゴシック体W4" pitchFamily="50" charset="-128"/>
            </a:endParaRPr>
          </a:p>
          <a:p>
            <a:pPr lvl="1"/>
            <a:r>
              <a:rPr lang="ja-JP" altLang="en-US" sz="1600" dirty="0" smtClean="0">
                <a:latin typeface="ＤＦＧ平成丸ゴシック体W4" pitchFamily="50" charset="-128"/>
                <a:ea typeface="ＤＦＧ平成丸ゴシック体W4" pitchFamily="50" charset="-128"/>
              </a:rPr>
              <a:t>ゲーム展開が決定されていたり、先に結果がわかっていたりしてはならない。創意の必要があるのだから、ある種の自由が必ず遊戯者側に残されていなくてはならない</a:t>
            </a:r>
          </a:p>
          <a:p>
            <a:r>
              <a:rPr lang="ja-JP" altLang="en-US" sz="2000" dirty="0" smtClean="0">
                <a:latin typeface="ＤＦＧ平成丸ゴシック体W4" pitchFamily="50" charset="-128"/>
                <a:ea typeface="ＤＦＧ平成丸ゴシック体W4" pitchFamily="50" charset="-128"/>
              </a:rPr>
              <a:t>④非生産的活動</a:t>
            </a:r>
            <a:endParaRPr lang="en-US" altLang="ja-JP" sz="2000" dirty="0" smtClean="0">
              <a:latin typeface="ＤＦＧ平成丸ゴシック体W4" pitchFamily="50" charset="-128"/>
              <a:ea typeface="ＤＦＧ平成丸ゴシック体W4" pitchFamily="50" charset="-128"/>
            </a:endParaRPr>
          </a:p>
          <a:p>
            <a:pPr lvl="1"/>
            <a:r>
              <a:rPr lang="ja-JP" altLang="en-US" sz="1600" dirty="0" smtClean="0">
                <a:latin typeface="ＤＦＧ平成丸ゴシック体W4" pitchFamily="50" charset="-128"/>
                <a:ea typeface="ＤＦＧ平成丸ゴシック体W4" pitchFamily="50" charset="-128"/>
              </a:rPr>
              <a:t>財産も富も、いかなる種類の新要素も作り出さないこと。遊戯者間での所有権の移動をのぞいて、勝負開始時と同じ状態に帰着する</a:t>
            </a:r>
          </a:p>
          <a:p>
            <a:r>
              <a:rPr lang="ja-JP" altLang="en-US" sz="2000" dirty="0" smtClean="0">
                <a:latin typeface="ＤＦＧ平成丸ゴシック体W4" pitchFamily="50" charset="-128"/>
                <a:ea typeface="ＤＦＧ平成丸ゴシック体W4" pitchFamily="50" charset="-128"/>
              </a:rPr>
              <a:t>⑤規則のある活動</a:t>
            </a:r>
            <a:endParaRPr lang="en-US" altLang="ja-JP" sz="2000" dirty="0" smtClean="0">
              <a:latin typeface="ＤＦＧ平成丸ゴシック体W4" pitchFamily="50" charset="-128"/>
              <a:ea typeface="ＤＦＧ平成丸ゴシック体W4" pitchFamily="50" charset="-128"/>
            </a:endParaRPr>
          </a:p>
          <a:p>
            <a:pPr lvl="1"/>
            <a:r>
              <a:rPr lang="ja-JP" altLang="en-US" sz="1600" dirty="0" smtClean="0">
                <a:latin typeface="ＤＦＧ平成丸ゴシック体W4" pitchFamily="50" charset="-128"/>
                <a:ea typeface="ＤＦＧ平成丸ゴシック体W4" pitchFamily="50" charset="-128"/>
              </a:rPr>
              <a:t>約束事に従う活動。この約束事は通常法規を停止し、一時的に新しい法を確立する。そしてこの法だけが通用する</a:t>
            </a:r>
          </a:p>
          <a:p>
            <a:r>
              <a:rPr lang="ja-JP" altLang="en-US" sz="2000" dirty="0" smtClean="0">
                <a:latin typeface="ＤＦＧ平成丸ゴシック体W4" pitchFamily="50" charset="-128"/>
                <a:ea typeface="ＤＦＧ平成丸ゴシック体W4" pitchFamily="50" charset="-128"/>
              </a:rPr>
              <a:t>⑥虚構の活動</a:t>
            </a:r>
            <a:endParaRPr lang="en-US" altLang="ja-JP" sz="2000" dirty="0" smtClean="0">
              <a:latin typeface="ＤＦＧ平成丸ゴシック体W4" pitchFamily="50" charset="-128"/>
              <a:ea typeface="ＤＦＧ平成丸ゴシック体W4" pitchFamily="50" charset="-128"/>
            </a:endParaRPr>
          </a:p>
          <a:p>
            <a:pPr lvl="1"/>
            <a:r>
              <a:rPr lang="ja-JP" altLang="en-US" sz="1600" dirty="0" smtClean="0">
                <a:latin typeface="ＤＦＧ平成丸ゴシック体W4" pitchFamily="50" charset="-128"/>
                <a:ea typeface="ＤＦＧ平成丸ゴシック体W4" pitchFamily="50" charset="-128"/>
              </a:rPr>
              <a:t>日常生活と対比した場合、二次的な現実、または明白に非現実であるという特殊な意識を伴っていること</a:t>
            </a:r>
          </a:p>
          <a:p>
            <a:endParaRPr lang="ja-JP" altLang="en-US" sz="2000" dirty="0" smtClean="0">
              <a:latin typeface="ＤＦＧ平成丸ゴシック体W4" pitchFamily="50" charset="-128"/>
              <a:ea typeface="ＤＦＧ平成丸ゴシック体W4" pitchFamily="50" charset="-128"/>
            </a:endParaRPr>
          </a:p>
          <a:p>
            <a:endParaRPr lang="ja-JP" altLang="en-US" sz="2000" dirty="0" smtClean="0">
              <a:latin typeface="ＤＦＧ平成丸ゴシック体W4" pitchFamily="50" charset="-128"/>
              <a:ea typeface="ＤＦＧ平成丸ゴシック体W4" pitchFamily="50" charset="-12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a:xfrm>
            <a:off x="500063" y="0"/>
            <a:ext cx="8215312" cy="1143000"/>
          </a:xfrm>
        </p:spPr>
        <p:txBody>
          <a:bodyPr/>
          <a:lstStyle/>
          <a:p>
            <a:r>
              <a:rPr lang="ja-JP" altLang="en-US" smtClean="0"/>
              <a:t>遊びの種類・分類</a:t>
            </a:r>
          </a:p>
        </p:txBody>
      </p:sp>
      <p:sp>
        <p:nvSpPr>
          <p:cNvPr id="16387" name="コンテンツ プレースホルダ 2"/>
          <p:cNvSpPr>
            <a:spLocks noGrp="1"/>
          </p:cNvSpPr>
          <p:nvPr>
            <p:ph idx="1"/>
          </p:nvPr>
        </p:nvSpPr>
        <p:spPr>
          <a:xfrm>
            <a:off x="685800" y="1341438"/>
            <a:ext cx="7772400" cy="4754562"/>
          </a:xfrm>
        </p:spPr>
        <p:txBody>
          <a:bodyPr/>
          <a:lstStyle/>
          <a:p>
            <a:r>
              <a:rPr lang="ja-JP" altLang="en-US" sz="2000" dirty="0" smtClean="0">
                <a:latin typeface="ＤＦＧ平成丸ゴシック体W4" pitchFamily="50" charset="-128"/>
                <a:ea typeface="ＤＦＧ平成丸ゴシック体W4" pitchFamily="50" charset="-128"/>
              </a:rPr>
              <a:t>遊びは、遊戯者数、遊び空間、性・年齢などにより、分類できる</a:t>
            </a:r>
            <a:endParaRPr lang="en-US" altLang="ja-JP" sz="2000" dirty="0" smtClean="0">
              <a:latin typeface="ＤＦＧ平成丸ゴシック体W4" pitchFamily="50" charset="-128"/>
              <a:ea typeface="ＤＦＧ平成丸ゴシック体W4" pitchFamily="50" charset="-128"/>
            </a:endParaRPr>
          </a:p>
          <a:p>
            <a:r>
              <a:rPr lang="ja-JP" altLang="en-US" sz="2000" dirty="0" smtClean="0">
                <a:latin typeface="ＤＦＧ平成丸ゴシック体W4" pitchFamily="50" charset="-128"/>
                <a:ea typeface="ＤＦＧ平成丸ゴシック体W4" pitchFamily="50" charset="-128"/>
              </a:rPr>
              <a:t>①遊戯者数による分類</a:t>
            </a:r>
            <a:endParaRPr lang="en-US" altLang="ja-JP" sz="2000" dirty="0" smtClean="0">
              <a:latin typeface="ＤＦＧ平成丸ゴシック体W4" pitchFamily="50" charset="-128"/>
              <a:ea typeface="ＤＦＧ平成丸ゴシック体W4" pitchFamily="50" charset="-128"/>
            </a:endParaRPr>
          </a:p>
          <a:p>
            <a:pPr lvl="1"/>
            <a:r>
              <a:rPr lang="ja-JP" altLang="en-US" sz="1600" dirty="0" smtClean="0">
                <a:latin typeface="ＤＦＧ平成丸ゴシック体W4" pitchFamily="50" charset="-128"/>
                <a:ea typeface="ＤＦＧ平成丸ゴシック体W4" pitchFamily="50" charset="-128"/>
              </a:rPr>
              <a:t>一人遊び、平行遊び、役割遊び、集団遊び</a:t>
            </a:r>
          </a:p>
          <a:p>
            <a:r>
              <a:rPr lang="ja-JP" altLang="en-US" sz="2000" dirty="0" smtClean="0">
                <a:latin typeface="ＤＦＧ平成丸ゴシック体W4" pitchFamily="50" charset="-128"/>
                <a:ea typeface="ＤＦＧ平成丸ゴシック体W4" pitchFamily="50" charset="-128"/>
              </a:rPr>
              <a:t>②遊び空間による分類</a:t>
            </a:r>
            <a:endParaRPr lang="en-US" altLang="ja-JP" sz="2000" dirty="0" smtClean="0">
              <a:latin typeface="ＤＦＧ平成丸ゴシック体W4" pitchFamily="50" charset="-128"/>
              <a:ea typeface="ＤＦＧ平成丸ゴシック体W4" pitchFamily="50" charset="-128"/>
            </a:endParaRPr>
          </a:p>
          <a:p>
            <a:pPr lvl="1"/>
            <a:r>
              <a:rPr lang="ja-JP" altLang="en-US" sz="1600" dirty="0" smtClean="0">
                <a:latin typeface="ＤＦＧ平成丸ゴシック体W4" pitchFamily="50" charset="-128"/>
                <a:ea typeface="ＤＦＧ平成丸ゴシック体W4" pitchFamily="50" charset="-128"/>
              </a:rPr>
              <a:t>外遊び、室内遊び、辻遊び</a:t>
            </a:r>
          </a:p>
          <a:p>
            <a:r>
              <a:rPr lang="ja-JP" altLang="en-US" sz="2000" dirty="0" smtClean="0">
                <a:latin typeface="ＤＦＧ平成丸ゴシック体W4" pitchFamily="50" charset="-128"/>
                <a:ea typeface="ＤＦＧ平成丸ゴシック体W4" pitchFamily="50" charset="-128"/>
              </a:rPr>
              <a:t>③性や年齢による分類</a:t>
            </a:r>
            <a:endParaRPr lang="en-US" altLang="ja-JP" sz="2000" dirty="0" smtClean="0">
              <a:latin typeface="ＤＦＧ平成丸ゴシック体W4" pitchFamily="50" charset="-128"/>
              <a:ea typeface="ＤＦＧ平成丸ゴシック体W4" pitchFamily="50" charset="-128"/>
            </a:endParaRPr>
          </a:p>
          <a:p>
            <a:pPr lvl="1"/>
            <a:r>
              <a:rPr lang="ja-JP" altLang="en-US" sz="1600" dirty="0" smtClean="0">
                <a:latin typeface="ＤＦＧ平成丸ゴシック体W4" pitchFamily="50" charset="-128"/>
                <a:ea typeface="ＤＦＧ平成丸ゴシック体W4" pitchFamily="50" charset="-128"/>
              </a:rPr>
              <a:t>女の子が好きな遊び：おはじき、お手玉／男の子が好きな遊び：こま回し</a:t>
            </a:r>
          </a:p>
          <a:p>
            <a:r>
              <a:rPr lang="ja-JP" altLang="en-US" sz="2000" dirty="0" smtClean="0">
                <a:latin typeface="ＤＦＧ平成丸ゴシック体W4" pitchFamily="50" charset="-128"/>
                <a:ea typeface="ＤＦＧ平成丸ゴシック体W4" pitchFamily="50" charset="-128"/>
              </a:rPr>
              <a:t>④カイヨワによる分類</a:t>
            </a:r>
            <a:endParaRPr lang="en-US" altLang="ja-JP" sz="2000" dirty="0" smtClean="0">
              <a:latin typeface="ＤＦＧ平成丸ゴシック体W4" pitchFamily="50" charset="-128"/>
              <a:ea typeface="ＤＦＧ平成丸ゴシック体W4" pitchFamily="50" charset="-128"/>
            </a:endParaRPr>
          </a:p>
          <a:p>
            <a:pPr lvl="1"/>
            <a:r>
              <a:rPr lang="ja-JP" altLang="en-US" sz="1600" dirty="0" smtClean="0">
                <a:latin typeface="ＤＦＧ平成丸ゴシック体W4" pitchFamily="50" charset="-128"/>
                <a:ea typeface="ＤＦＧ平成丸ゴシック体W4" pitchFamily="50" charset="-128"/>
              </a:rPr>
              <a:t>ロジェ・カイヨワは、遊びの構造や、質から大きく分けて、４種類の遊びに分類</a:t>
            </a:r>
          </a:p>
          <a:p>
            <a:pPr lvl="2"/>
            <a:r>
              <a:rPr lang="en-US" altLang="ja-JP" sz="1600" dirty="0" smtClean="0">
                <a:latin typeface="ＤＦＧ平成丸ゴシック体W4" pitchFamily="50" charset="-128"/>
                <a:ea typeface="ＤＦＧ平成丸ゴシック体W4" pitchFamily="50" charset="-128"/>
              </a:rPr>
              <a:t>1</a:t>
            </a:r>
            <a:r>
              <a:rPr lang="ja-JP" altLang="en-US" sz="1600" dirty="0" smtClean="0">
                <a:latin typeface="ＤＦＧ平成丸ゴシック体W4" pitchFamily="50" charset="-128"/>
                <a:ea typeface="ＤＦＧ平成丸ゴシック体W4" pitchFamily="50" charset="-128"/>
              </a:rPr>
              <a:t>）アゴン（競争）</a:t>
            </a:r>
            <a:endParaRPr lang="en-US" altLang="ja-JP" sz="1600" dirty="0" smtClean="0">
              <a:latin typeface="ＤＦＧ平成丸ゴシック体W4" pitchFamily="50" charset="-128"/>
              <a:ea typeface="ＤＦＧ平成丸ゴシック体W4" pitchFamily="50" charset="-128"/>
            </a:endParaRPr>
          </a:p>
          <a:p>
            <a:pPr lvl="2"/>
            <a:r>
              <a:rPr lang="en-US" altLang="ja-JP" sz="1600" dirty="0" smtClean="0">
                <a:latin typeface="ＤＦＧ平成丸ゴシック体W4" pitchFamily="50" charset="-128"/>
                <a:ea typeface="ＤＦＧ平成丸ゴシック体W4" pitchFamily="50" charset="-128"/>
              </a:rPr>
              <a:t>2</a:t>
            </a:r>
            <a:r>
              <a:rPr lang="ja-JP" altLang="en-US" sz="1600" dirty="0" smtClean="0">
                <a:latin typeface="ＤＦＧ平成丸ゴシック体W4" pitchFamily="50" charset="-128"/>
                <a:ea typeface="ＤＦＧ平成丸ゴシック体W4" pitchFamily="50" charset="-128"/>
              </a:rPr>
              <a:t>）アレア（運）</a:t>
            </a:r>
            <a:endParaRPr lang="en-US" altLang="ja-JP" sz="1600" dirty="0" smtClean="0">
              <a:latin typeface="ＤＦＧ平成丸ゴシック体W4" pitchFamily="50" charset="-128"/>
              <a:ea typeface="ＤＦＧ平成丸ゴシック体W4" pitchFamily="50" charset="-128"/>
            </a:endParaRPr>
          </a:p>
          <a:p>
            <a:pPr lvl="2"/>
            <a:r>
              <a:rPr lang="en-US" altLang="ja-JP" sz="1600" dirty="0" smtClean="0">
                <a:latin typeface="ＤＦＧ平成丸ゴシック体W4" pitchFamily="50" charset="-128"/>
                <a:ea typeface="ＤＦＧ平成丸ゴシック体W4" pitchFamily="50" charset="-128"/>
              </a:rPr>
              <a:t>3</a:t>
            </a:r>
            <a:r>
              <a:rPr lang="ja-JP" altLang="en-US" sz="1600" dirty="0" smtClean="0">
                <a:latin typeface="ＤＦＧ平成丸ゴシック体W4" pitchFamily="50" charset="-128"/>
                <a:ea typeface="ＤＦＧ平成丸ゴシック体W4" pitchFamily="50" charset="-128"/>
              </a:rPr>
              <a:t>）ミミクリ（模擬）</a:t>
            </a:r>
            <a:endParaRPr lang="en-US" altLang="ja-JP" sz="1600" dirty="0" smtClean="0">
              <a:latin typeface="ＤＦＧ平成丸ゴシック体W4" pitchFamily="50" charset="-128"/>
              <a:ea typeface="ＤＦＧ平成丸ゴシック体W4" pitchFamily="50" charset="-128"/>
            </a:endParaRPr>
          </a:p>
          <a:p>
            <a:pPr lvl="2"/>
            <a:r>
              <a:rPr lang="en-US" altLang="ja-JP" sz="1600" dirty="0" smtClean="0">
                <a:latin typeface="ＤＦＧ平成丸ゴシック体W4" pitchFamily="50" charset="-128"/>
                <a:ea typeface="ＤＦＧ平成丸ゴシック体W4" pitchFamily="50" charset="-128"/>
              </a:rPr>
              <a:t>4</a:t>
            </a:r>
            <a:r>
              <a:rPr lang="ja-JP" altLang="en-US" sz="1600" dirty="0" smtClean="0">
                <a:latin typeface="ＤＦＧ平成丸ゴシック体W4" pitchFamily="50" charset="-128"/>
                <a:ea typeface="ＤＦＧ平成丸ゴシック体W4" pitchFamily="50" charset="-128"/>
              </a:rPr>
              <a:t>）イリンクス（めまい））</a:t>
            </a:r>
            <a:endParaRPr lang="en-US" altLang="ja-JP" sz="1600" dirty="0" smtClean="0">
              <a:latin typeface="ＤＦＧ平成丸ゴシック体W4" pitchFamily="50" charset="-128"/>
              <a:ea typeface="ＤＦＧ平成丸ゴシック体W4" pitchFamily="50" charset="-12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a:xfrm>
            <a:off x="500063" y="0"/>
            <a:ext cx="8215312" cy="1143000"/>
          </a:xfrm>
        </p:spPr>
        <p:txBody>
          <a:bodyPr/>
          <a:lstStyle/>
          <a:p>
            <a:r>
              <a:rPr lang="ja-JP" altLang="en-US" smtClean="0"/>
              <a:t>遊戯性から競技性</a:t>
            </a:r>
          </a:p>
        </p:txBody>
      </p:sp>
      <p:sp>
        <p:nvSpPr>
          <p:cNvPr id="17411" name="コンテンツ プレースホルダ 2"/>
          <p:cNvSpPr>
            <a:spLocks noGrp="1"/>
          </p:cNvSpPr>
          <p:nvPr>
            <p:ph idx="1"/>
          </p:nvPr>
        </p:nvSpPr>
        <p:spPr>
          <a:xfrm>
            <a:off x="1115617" y="1341438"/>
            <a:ext cx="7342584" cy="4754562"/>
          </a:xfrm>
        </p:spPr>
        <p:txBody>
          <a:bodyPr/>
          <a:lstStyle/>
          <a:p>
            <a:r>
              <a:rPr lang="ja-JP" altLang="en-US" sz="2000" dirty="0" smtClean="0">
                <a:latin typeface="ＤＦＧ平成丸ゴシック体W4" pitchFamily="50" charset="-128"/>
                <a:ea typeface="ＤＦＧ平成丸ゴシック体W4" pitchFamily="50" charset="-128"/>
              </a:rPr>
              <a:t>単なる「遊戯」として、騒ぎ、はしゃぎから、規則・様式・複雑さ・洗練などが整い「競技」性の度合いが強まるまでの幅で、分類</a:t>
            </a:r>
            <a:endParaRPr lang="en-US" altLang="ja-JP" sz="2000" dirty="0" smtClean="0">
              <a:latin typeface="ＤＦＧ平成丸ゴシック体W4" pitchFamily="50" charset="-128"/>
              <a:ea typeface="ＤＦＧ平成丸ゴシック体W4" pitchFamily="50" charset="-128"/>
            </a:endParaRPr>
          </a:p>
          <a:p>
            <a:endParaRPr lang="en-US" altLang="ja-JP" sz="2000" dirty="0" smtClean="0">
              <a:latin typeface="ＤＦＧ平成丸ゴシック体W4" pitchFamily="50" charset="-128"/>
              <a:ea typeface="ＤＦＧ平成丸ゴシック体W4" pitchFamily="50" charset="-128"/>
            </a:endParaRPr>
          </a:p>
          <a:p>
            <a:r>
              <a:rPr lang="en-US" altLang="ja-JP" sz="2000" dirty="0" smtClean="0">
                <a:latin typeface="ＤＦＧ平成丸ゴシック体W4" pitchFamily="50" charset="-128"/>
                <a:ea typeface="ＤＦＧ平成丸ゴシック体W4" pitchFamily="50" charset="-128"/>
              </a:rPr>
              <a:t>1</a:t>
            </a:r>
            <a:r>
              <a:rPr lang="ja-JP" altLang="en-US" sz="2000" dirty="0" smtClean="0">
                <a:latin typeface="ＤＦＧ平成丸ゴシック体W4" pitchFamily="50" charset="-128"/>
                <a:ea typeface="ＤＦＧ平成丸ゴシック体W4" pitchFamily="50" charset="-128"/>
              </a:rPr>
              <a:t>）アゴン（競争）</a:t>
            </a:r>
            <a:endParaRPr lang="en-US" altLang="ja-JP" sz="2000" dirty="0" smtClean="0">
              <a:latin typeface="ＤＦＧ平成丸ゴシック体W4" pitchFamily="50" charset="-128"/>
              <a:ea typeface="ＤＦＧ平成丸ゴシック体W4" pitchFamily="50" charset="-128"/>
            </a:endParaRPr>
          </a:p>
          <a:p>
            <a:pPr lvl="1"/>
            <a:r>
              <a:rPr lang="ja-JP" altLang="en-US" sz="1600" dirty="0" smtClean="0">
                <a:latin typeface="ＤＦＧ平成丸ゴシック体W4" pitchFamily="50" charset="-128"/>
                <a:ea typeface="ＤＦＧ平成丸ゴシック体W4" pitchFamily="50" charset="-128"/>
              </a:rPr>
              <a:t>取っ組み合い→かけっこ・おにごっこ→剣玉・こま回し・お手玉・腕相撲→サッカー、野球、バスケなど→将棋、チェス、囲碁など</a:t>
            </a:r>
          </a:p>
          <a:p>
            <a:r>
              <a:rPr lang="en-US" altLang="ja-JP" sz="2000" dirty="0" smtClean="0">
                <a:latin typeface="ＤＦＧ平成丸ゴシック体W4" pitchFamily="50" charset="-128"/>
                <a:ea typeface="ＤＦＧ平成丸ゴシック体W4" pitchFamily="50" charset="-128"/>
              </a:rPr>
              <a:t>2</a:t>
            </a:r>
            <a:r>
              <a:rPr lang="ja-JP" altLang="en-US" sz="2000" dirty="0" smtClean="0">
                <a:latin typeface="ＤＦＧ平成丸ゴシック体W4" pitchFamily="50" charset="-128"/>
                <a:ea typeface="ＤＦＧ平成丸ゴシック体W4" pitchFamily="50" charset="-128"/>
              </a:rPr>
              <a:t>）アレア（運）</a:t>
            </a:r>
            <a:endParaRPr lang="en-US" altLang="ja-JP" sz="2000" dirty="0" smtClean="0">
              <a:latin typeface="ＤＦＧ平成丸ゴシック体W4" pitchFamily="50" charset="-128"/>
              <a:ea typeface="ＤＦＧ平成丸ゴシック体W4" pitchFamily="50" charset="-128"/>
            </a:endParaRPr>
          </a:p>
          <a:p>
            <a:pPr lvl="1"/>
            <a:r>
              <a:rPr lang="ja-JP" altLang="en-US" sz="1600" dirty="0" smtClean="0">
                <a:latin typeface="ＤＦＧ平成丸ゴシック体W4" pitchFamily="50" charset="-128"/>
                <a:ea typeface="ＤＦＧ平成丸ゴシック体W4" pitchFamily="50" charset="-128"/>
              </a:rPr>
              <a:t>じゃんけん→すごろく→パチンコ・宝くじなど</a:t>
            </a:r>
          </a:p>
          <a:p>
            <a:r>
              <a:rPr lang="en-US" altLang="ja-JP" sz="2000" dirty="0" smtClean="0">
                <a:latin typeface="ＤＦＧ平成丸ゴシック体W4" pitchFamily="50" charset="-128"/>
                <a:ea typeface="ＤＦＧ平成丸ゴシック体W4" pitchFamily="50" charset="-128"/>
              </a:rPr>
              <a:t>3</a:t>
            </a:r>
            <a:r>
              <a:rPr lang="ja-JP" altLang="en-US" sz="2000" dirty="0" smtClean="0">
                <a:latin typeface="ＤＦＧ平成丸ゴシック体W4" pitchFamily="50" charset="-128"/>
                <a:ea typeface="ＤＦＧ平成丸ゴシック体W4" pitchFamily="50" charset="-128"/>
              </a:rPr>
              <a:t>）ミミクリ（模擬）</a:t>
            </a:r>
            <a:endParaRPr lang="en-US" altLang="ja-JP" sz="2000" dirty="0" smtClean="0">
              <a:latin typeface="ＤＦＧ平成丸ゴシック体W4" pitchFamily="50" charset="-128"/>
              <a:ea typeface="ＤＦＧ平成丸ゴシック体W4" pitchFamily="50" charset="-128"/>
            </a:endParaRPr>
          </a:p>
          <a:p>
            <a:pPr lvl="1"/>
            <a:r>
              <a:rPr lang="ja-JP" altLang="en-US" sz="1600" dirty="0" smtClean="0">
                <a:latin typeface="ＤＦＧ平成丸ゴシック体W4" pitchFamily="50" charset="-128"/>
                <a:ea typeface="ＤＦＧ平成丸ゴシック体W4" pitchFamily="50" charset="-128"/>
              </a:rPr>
              <a:t>まねっこ→ままごと・学校ごっこ、人形遊び→仮面・仮装→演劇</a:t>
            </a:r>
          </a:p>
          <a:p>
            <a:r>
              <a:rPr lang="en-US" altLang="ja-JP" sz="2000" dirty="0" smtClean="0">
                <a:latin typeface="ＤＦＧ平成丸ゴシック体W4" pitchFamily="50" charset="-128"/>
                <a:ea typeface="ＤＦＧ平成丸ゴシック体W4" pitchFamily="50" charset="-128"/>
              </a:rPr>
              <a:t>4</a:t>
            </a:r>
            <a:r>
              <a:rPr lang="ja-JP" altLang="en-US" sz="2000" dirty="0" smtClean="0">
                <a:latin typeface="ＤＦＧ平成丸ゴシック体W4" pitchFamily="50" charset="-128"/>
                <a:ea typeface="ＤＦＧ平成丸ゴシック体W4" pitchFamily="50" charset="-128"/>
              </a:rPr>
              <a:t>）イリンクス（めまい）</a:t>
            </a:r>
            <a:endParaRPr lang="en-US" altLang="ja-JP" sz="2000" dirty="0" smtClean="0">
              <a:latin typeface="ＤＦＧ平成丸ゴシック体W4" pitchFamily="50" charset="-128"/>
              <a:ea typeface="ＤＦＧ平成丸ゴシック体W4" pitchFamily="50" charset="-128"/>
            </a:endParaRPr>
          </a:p>
          <a:p>
            <a:pPr lvl="1"/>
            <a:r>
              <a:rPr lang="ja-JP" altLang="en-US" sz="1600" dirty="0" smtClean="0">
                <a:latin typeface="ＤＦＧ平成丸ゴシック体W4" pitchFamily="50" charset="-128"/>
                <a:ea typeface="ＤＦＧ平成丸ゴシック体W4" pitchFamily="50" charset="-128"/>
              </a:rPr>
              <a:t>ぐるぐる</a:t>
            </a:r>
            <a:r>
              <a:rPr lang="ja-JP" altLang="en-US" sz="1600" dirty="0" err="1" smtClean="0">
                <a:latin typeface="ＤＦＧ平成丸ゴシック体W4" pitchFamily="50" charset="-128"/>
                <a:ea typeface="ＤＦＧ平成丸ゴシック体W4" pitchFamily="50" charset="-128"/>
              </a:rPr>
              <a:t>まい</a:t>
            </a:r>
            <a:r>
              <a:rPr lang="ja-JP" altLang="en-US" sz="1600" dirty="0" smtClean="0">
                <a:latin typeface="ＤＦＧ平成丸ゴシック体W4" pitchFamily="50" charset="-128"/>
                <a:ea typeface="ＤＦＧ平成丸ゴシック体W4" pitchFamily="50" charset="-128"/>
              </a:rPr>
              <a:t>→ブランコ、シーソー→メリーゴーランド→ダンス→スキー、スケート、バイクなど</a:t>
            </a:r>
          </a:p>
          <a:p>
            <a:endParaRPr lang="ja-JP" altLang="en-US" sz="2000" dirty="0" smtClean="0">
              <a:latin typeface="ＤＦＧ平成丸ゴシック体W4" pitchFamily="50" charset="-128"/>
              <a:ea typeface="ＤＦＧ平成丸ゴシック体W4" pitchFamily="50" charset="-128"/>
            </a:endParaRPr>
          </a:p>
          <a:p>
            <a:r>
              <a:rPr lang="ja-JP" altLang="en-US" sz="2000" dirty="0" smtClean="0">
                <a:latin typeface="ＤＦＧ平成丸ゴシック体W4" pitchFamily="50" charset="-128"/>
                <a:ea typeface="ＤＦＧ平成丸ゴシック体W4" pitchFamily="50" charset="-128"/>
              </a:rPr>
              <a:t>実際の遊びでは、少なからず要素の複合がありうる。トランプ、麻雀などでは特に。</a:t>
            </a:r>
          </a:p>
          <a:p>
            <a:endParaRPr lang="ja-JP" altLang="en-US" sz="2000" dirty="0" smtClean="0">
              <a:latin typeface="ＤＦＧ平成丸ゴシック体W4" pitchFamily="50" charset="-128"/>
              <a:ea typeface="ＤＦＧ平成丸ゴシック体W4" pitchFamily="50" charset="-128"/>
            </a:endParaRPr>
          </a:p>
          <a:p>
            <a:endParaRPr lang="ja-JP" altLang="en-US" sz="2000" dirty="0" smtClean="0">
              <a:latin typeface="ＤＦＧ平成丸ゴシック体W4" pitchFamily="50" charset="-128"/>
              <a:ea typeface="ＤＦＧ平成丸ゴシック体W4" pitchFamily="50" charset="-128"/>
            </a:endParaRPr>
          </a:p>
          <a:p>
            <a:r>
              <a:rPr lang="en-US" altLang="ja-JP" sz="2000" dirty="0" smtClean="0">
                <a:latin typeface="ＤＦＧ平成丸ゴシック体W4" pitchFamily="50" charset="-128"/>
                <a:ea typeface="ＤＦＧ平成丸ゴシック体W4" pitchFamily="50" charset="-128"/>
              </a:rPr>
              <a:t>【5】</a:t>
            </a:r>
            <a:r>
              <a:rPr lang="ja-JP" altLang="en-US" sz="2000" dirty="0" smtClean="0">
                <a:latin typeface="ＤＦＧ平成丸ゴシック体W4" pitchFamily="50" charset="-128"/>
                <a:ea typeface="ＤＦＧ平成丸ゴシック体W4" pitchFamily="50" charset="-128"/>
              </a:rPr>
              <a:t>子どもの育ちと遊びにどう係るか</a:t>
            </a:r>
          </a:p>
          <a:p>
            <a:r>
              <a:rPr lang="ja-JP" altLang="en-US" sz="2000" dirty="0" smtClean="0">
                <a:latin typeface="ＤＦＧ平成丸ゴシック体W4" pitchFamily="50" charset="-128"/>
                <a:ea typeface="ＤＦＧ平成丸ゴシック体W4" pitchFamily="50" charset="-128"/>
              </a:rPr>
              <a:t>①子どもの遊びへの理解と共感</a:t>
            </a:r>
          </a:p>
          <a:p>
            <a:r>
              <a:rPr lang="ja-JP" altLang="en-US" sz="2000" dirty="0" smtClean="0">
                <a:latin typeface="ＤＦＧ平成丸ゴシック体W4" pitchFamily="50" charset="-128"/>
                <a:ea typeface="ＤＦＧ平成丸ゴシック体W4" pitchFamily="50" charset="-128"/>
              </a:rPr>
              <a:t>②遊びの環境作りと支援</a:t>
            </a:r>
          </a:p>
          <a:p>
            <a:endParaRPr lang="ja-JP" altLang="en-US" sz="2000" dirty="0" smtClean="0">
              <a:latin typeface="ＤＦＧ平成丸ゴシック体W4" pitchFamily="50" charset="-128"/>
              <a:ea typeface="ＤＦＧ平成丸ゴシック体W4" pitchFamily="50" charset="-128"/>
            </a:endParaRPr>
          </a:p>
          <a:p>
            <a:r>
              <a:rPr lang="ja-JP" altLang="en-US" sz="2000" dirty="0" smtClean="0">
                <a:latin typeface="ＤＦＧ平成丸ゴシック体W4" pitchFamily="50" charset="-128"/>
                <a:ea typeface="ＤＦＧ平成丸ゴシック体W4" pitchFamily="50" charset="-128"/>
              </a:rPr>
              <a:t>＊＊＊＊＊＊＊＊＊＊＊＊</a:t>
            </a:r>
          </a:p>
          <a:p>
            <a:r>
              <a:rPr lang="ja-JP" altLang="en-US" sz="2000" dirty="0" smtClean="0">
                <a:latin typeface="ＤＦＧ平成丸ゴシック体W4" pitchFamily="50" charset="-128"/>
                <a:ea typeface="ＤＦＧ平成丸ゴシック体W4" pitchFamily="50" charset="-128"/>
              </a:rPr>
              <a:t>をもとにして。</a:t>
            </a:r>
          </a:p>
        </p:txBody>
      </p:sp>
      <p:cxnSp>
        <p:nvCxnSpPr>
          <p:cNvPr id="5" name="直線矢印コネクタ 4"/>
          <p:cNvCxnSpPr/>
          <p:nvPr/>
        </p:nvCxnSpPr>
        <p:spPr>
          <a:xfrm>
            <a:off x="539552" y="2852936"/>
            <a:ext cx="769" cy="244772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413" name="テキスト ボックス 5"/>
          <p:cNvSpPr txBox="1">
            <a:spLocks noChangeArrowheads="1"/>
          </p:cNvSpPr>
          <p:nvPr/>
        </p:nvSpPr>
        <p:spPr bwMode="auto">
          <a:xfrm>
            <a:off x="0" y="2204864"/>
            <a:ext cx="1108075" cy="460375"/>
          </a:xfrm>
          <a:prstGeom prst="rect">
            <a:avLst/>
          </a:prstGeom>
          <a:noFill/>
          <a:ln w="9525">
            <a:noFill/>
            <a:miter lim="800000"/>
            <a:headEnd/>
            <a:tailEnd/>
          </a:ln>
        </p:spPr>
        <p:txBody>
          <a:bodyPr wrap="none">
            <a:spAutoFit/>
          </a:bodyPr>
          <a:lstStyle/>
          <a:p>
            <a:r>
              <a:rPr lang="ja-JP" altLang="en-US" dirty="0"/>
              <a:t>遊戯性</a:t>
            </a:r>
          </a:p>
        </p:txBody>
      </p:sp>
      <p:sp>
        <p:nvSpPr>
          <p:cNvPr id="17414" name="テキスト ボックス 6"/>
          <p:cNvSpPr txBox="1">
            <a:spLocks noChangeArrowheads="1"/>
          </p:cNvSpPr>
          <p:nvPr/>
        </p:nvSpPr>
        <p:spPr bwMode="auto">
          <a:xfrm>
            <a:off x="0" y="5373688"/>
            <a:ext cx="1108075" cy="461962"/>
          </a:xfrm>
          <a:prstGeom prst="rect">
            <a:avLst/>
          </a:prstGeom>
          <a:noFill/>
          <a:ln w="9525">
            <a:noFill/>
            <a:miter lim="800000"/>
            <a:headEnd/>
            <a:tailEnd/>
          </a:ln>
        </p:spPr>
        <p:txBody>
          <a:bodyPr wrap="none">
            <a:spAutoFit/>
          </a:bodyPr>
          <a:lstStyle/>
          <a:p>
            <a:r>
              <a:rPr lang="ja-JP" altLang="en-US"/>
              <a:t>競技制</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500063" y="0"/>
            <a:ext cx="8215312" cy="1143000"/>
          </a:xfrm>
        </p:spPr>
        <p:txBody>
          <a:bodyPr/>
          <a:lstStyle/>
          <a:p>
            <a:pPr marL="838200" indent="-838200" algn="l" eaLnBrk="1" hangingPunct="1"/>
            <a:r>
              <a:rPr lang="ja-JP" altLang="en-US" smtClean="0"/>
              <a:t>企画とは</a:t>
            </a:r>
          </a:p>
        </p:txBody>
      </p:sp>
      <p:sp>
        <p:nvSpPr>
          <p:cNvPr id="3075" name="Rectangle 3"/>
          <p:cNvSpPr>
            <a:spLocks noGrp="1" noChangeArrowheads="1"/>
          </p:cNvSpPr>
          <p:nvPr>
            <p:ph type="body" idx="1"/>
          </p:nvPr>
        </p:nvSpPr>
        <p:spPr/>
        <p:txBody>
          <a:bodyPr/>
          <a:lstStyle/>
          <a:p>
            <a:pPr marL="0" indent="0" eaLnBrk="1" hangingPunct="1">
              <a:defRPr/>
            </a:pPr>
            <a:r>
              <a:rPr lang="ja-JP" altLang="en-US" sz="2400" dirty="0" smtClean="0">
                <a:latin typeface="ＤＦＰ平成丸ゴシック体W4" pitchFamily="50" charset="-128"/>
                <a:ea typeface="ＤＦＰ平成丸ゴシック体W4" pitchFamily="50" charset="-128"/>
              </a:rPr>
              <a:t>プロジェクトをはじめるための企てであり出発点</a:t>
            </a:r>
          </a:p>
          <a:p>
            <a:pPr marL="0" indent="0" eaLnBrk="1" hangingPunct="1">
              <a:defRPr/>
            </a:pPr>
            <a:r>
              <a:rPr lang="ja-JP" altLang="en-US" sz="2400" dirty="0" smtClean="0">
                <a:latin typeface="ＤＦＰ平成丸ゴシック体W4" pitchFamily="50" charset="-128"/>
                <a:ea typeface="ＤＦＰ平成丸ゴシック体W4" pitchFamily="50" charset="-128"/>
              </a:rPr>
              <a:t>企画職（プランナー）</a:t>
            </a:r>
          </a:p>
          <a:p>
            <a:pPr marL="628650" lvl="1" indent="-146050" eaLnBrk="1" hangingPunct="1">
              <a:defRPr/>
            </a:pPr>
            <a:r>
              <a:rPr lang="ja-JP" altLang="en-US" sz="2000" dirty="0" smtClean="0">
                <a:latin typeface="ＤＦＰ平成丸ゴシック体W4" pitchFamily="50" charset="-128"/>
                <a:ea typeface="ＤＦＰ平成丸ゴシック体W4" pitchFamily="50" charset="-128"/>
              </a:rPr>
              <a:t>本当の意味では才能職・能力職（プロデューサは経験職）</a:t>
            </a:r>
          </a:p>
          <a:p>
            <a:pPr marL="1187450" lvl="2" eaLnBrk="1" hangingPunct="1">
              <a:defRPr/>
            </a:pPr>
            <a:r>
              <a:rPr lang="ja-JP" altLang="en-US" sz="1800" dirty="0" smtClean="0">
                <a:latin typeface="ＤＦＰ平成丸ゴシック体W4" pitchFamily="50" charset="-128"/>
                <a:ea typeface="ＤＦＰ平成丸ゴシック体W4" pitchFamily="50" charset="-128"/>
              </a:rPr>
              <a:t>経験を積むことで能力向上はありえる</a:t>
            </a:r>
            <a:endParaRPr lang="en-US" altLang="ja-JP" sz="1800" dirty="0" smtClean="0">
              <a:latin typeface="ＤＦＰ平成丸ゴシック体W4" pitchFamily="50" charset="-128"/>
              <a:ea typeface="ＤＦＰ平成丸ゴシック体W4" pitchFamily="50" charset="-128"/>
            </a:endParaRPr>
          </a:p>
          <a:p>
            <a:pPr marL="631825" lvl="1" indent="-130175" eaLnBrk="1" hangingPunct="1">
              <a:defRPr/>
            </a:pPr>
            <a:r>
              <a:rPr lang="ja-JP" altLang="en-US" sz="2000" dirty="0" smtClean="0">
                <a:latin typeface="ＤＦＰ平成丸ゴシック体W4" pitchFamily="50" charset="-128"/>
                <a:ea typeface="ＤＦＰ平成丸ゴシック体W4" pitchFamily="50" charset="-128"/>
              </a:rPr>
              <a:t>ゲーム業界では能力職（プログラマ，アーティストなど）以外は「プランナー」と位置付けて事実上の雑用とすることもある</a:t>
            </a:r>
          </a:p>
          <a:p>
            <a:pPr marL="628650" lvl="1" indent="-146050" eaLnBrk="1" hangingPunct="1">
              <a:defRPr/>
            </a:pPr>
            <a:r>
              <a:rPr lang="ja-JP" altLang="en-US" sz="2000" dirty="0" smtClean="0">
                <a:latin typeface="ＤＦＰ平成丸ゴシック体W4" pitchFamily="50" charset="-128"/>
                <a:ea typeface="ＤＦＰ平成丸ゴシック体W4" pitchFamily="50" charset="-128"/>
              </a:rPr>
              <a:t>業界では良い企画を立てるためにはいろいろ言われています</a:t>
            </a:r>
          </a:p>
          <a:p>
            <a:pPr marL="1187450" lvl="2" eaLnBrk="1" hangingPunct="1">
              <a:buFontTx/>
              <a:buNone/>
              <a:defRPr/>
            </a:pPr>
            <a:r>
              <a:rPr lang="ja-JP" altLang="en-US" sz="1800" dirty="0" smtClean="0">
                <a:latin typeface="ＤＦＰ平成丸ゴシック体W4" pitchFamily="50" charset="-128"/>
                <a:ea typeface="ＤＦＰ平成丸ゴシック体W4" pitchFamily="50" charset="-128"/>
              </a:rPr>
              <a:t>①制作を良く理解し，経験していること</a:t>
            </a:r>
          </a:p>
          <a:p>
            <a:pPr marL="1187450" lvl="2" eaLnBrk="1" hangingPunct="1">
              <a:buFontTx/>
              <a:buNone/>
              <a:defRPr/>
            </a:pPr>
            <a:r>
              <a:rPr lang="ja-JP" altLang="en-US" sz="1800" dirty="0" smtClean="0">
                <a:latin typeface="ＤＦＰ平成丸ゴシック体W4" pitchFamily="50" charset="-128"/>
                <a:ea typeface="ＤＦＰ平成丸ゴシック体W4" pitchFamily="50" charset="-128"/>
              </a:rPr>
              <a:t>②細かい事情抜きに斬新なアイデアを作れる</a:t>
            </a:r>
          </a:p>
          <a:p>
            <a:pPr marL="628650" lvl="1" indent="-146050" eaLnBrk="1" hangingPunct="1">
              <a:defRPr/>
            </a:pPr>
            <a:r>
              <a:rPr lang="ja-JP" altLang="en-US" sz="2000" dirty="0" smtClean="0">
                <a:latin typeface="ＤＦＰ平成丸ゴシック体W4" pitchFamily="50" charset="-128"/>
                <a:ea typeface="ＤＦＰ平成丸ゴシック体W4" pitchFamily="50" charset="-128"/>
              </a:rPr>
              <a:t>そのため経験や実践もなく</a:t>
            </a:r>
            <a:r>
              <a:rPr lang="ja-JP" altLang="en-US" sz="2000" dirty="0" smtClean="0">
                <a:solidFill>
                  <a:srgbClr val="FF9999"/>
                </a:solidFill>
                <a:latin typeface="ＤＦＰ平成丸ゴシック体W4" pitchFamily="50" charset="-128"/>
                <a:ea typeface="ＤＦＰ平成丸ゴシック体W4" pitchFamily="50" charset="-128"/>
              </a:rPr>
              <a:t>「企画をやりたい」</a:t>
            </a:r>
            <a:r>
              <a:rPr lang="ja-JP" altLang="en-US" sz="2000" dirty="0" smtClean="0">
                <a:latin typeface="ＤＦＰ平成丸ゴシック体W4" pitchFamily="50" charset="-128"/>
                <a:ea typeface="ＤＦＰ平成丸ゴシック体W4" pitchFamily="50" charset="-128"/>
              </a:rPr>
              <a:t>と言うと</a:t>
            </a:r>
            <a:r>
              <a:rPr lang="ja-JP" altLang="en-US" sz="2000" dirty="0" smtClean="0">
                <a:solidFill>
                  <a:srgbClr val="FF9999"/>
                </a:solidFill>
                <a:latin typeface="ＤＦＰ平成丸ゴシック体W4" pitchFamily="50" charset="-128"/>
                <a:ea typeface="ＤＦＰ平成丸ゴシック体W4" pitchFamily="50" charset="-128"/>
              </a:rPr>
              <a:t>「こいつわかってねーな」</a:t>
            </a:r>
            <a:r>
              <a:rPr lang="ja-JP" altLang="en-US" sz="2000" dirty="0" smtClean="0">
                <a:latin typeface="ＤＦＰ平成丸ゴシック体W4" pitchFamily="50" charset="-128"/>
                <a:ea typeface="ＤＦＰ平成丸ゴシック体W4" pitchFamily="50" charset="-128"/>
              </a:rPr>
              <a:t>と思われることもしばしばあります</a:t>
            </a:r>
          </a:p>
          <a:p>
            <a:pPr marL="0" indent="0" eaLnBrk="1" hangingPunct="1">
              <a:buFontTx/>
              <a:buNone/>
              <a:defRPr/>
            </a:pPr>
            <a:endParaRPr lang="en-US" altLang="ja-JP" sz="2400" dirty="0" smtClean="0">
              <a:latin typeface="ＤＦＰ平成丸ゴシック体W4" pitchFamily="50" charset="-128"/>
              <a:ea typeface="ＤＦＰ平成丸ゴシック体W4" pitchFamily="50"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00063" y="0"/>
            <a:ext cx="8215312" cy="1143000"/>
          </a:xfrm>
        </p:spPr>
        <p:txBody>
          <a:bodyPr/>
          <a:lstStyle/>
          <a:p>
            <a:pPr marL="838200" indent="-838200" algn="l" eaLnBrk="1" hangingPunct="1"/>
            <a:r>
              <a:rPr lang="ja-JP" altLang="en-US" smtClean="0"/>
              <a:t>企画（プランニング）と制作（プロデュース）</a:t>
            </a:r>
          </a:p>
        </p:txBody>
      </p:sp>
      <p:sp>
        <p:nvSpPr>
          <p:cNvPr id="25603" name="Rectangle 3"/>
          <p:cNvSpPr>
            <a:spLocks noGrp="1" noChangeArrowheads="1"/>
          </p:cNvSpPr>
          <p:nvPr>
            <p:ph type="body" idx="1"/>
          </p:nvPr>
        </p:nvSpPr>
        <p:spPr/>
        <p:txBody>
          <a:bodyPr/>
          <a:lstStyle/>
          <a:p>
            <a:pPr marL="274638" indent="-274638" eaLnBrk="1" hangingPunct="1"/>
            <a:r>
              <a:rPr lang="ja-JP" altLang="en-US" sz="2800" dirty="0" smtClean="0">
                <a:latin typeface="ＤＦＰ平成丸ゴシック体W4" pitchFamily="50" charset="-128"/>
                <a:ea typeface="ＤＦＰ平成丸ゴシック体W4" pitchFamily="50" charset="-128"/>
              </a:rPr>
              <a:t>企画は数多く打って，一つを当てる</a:t>
            </a:r>
          </a:p>
          <a:p>
            <a:pPr marL="628650" lvl="1" indent="-146050" eaLnBrk="1" hangingPunct="1"/>
            <a:r>
              <a:rPr lang="ja-JP" altLang="en-US" sz="2400" dirty="0" smtClean="0">
                <a:latin typeface="ＤＦＰ平成丸ゴシック体W4" pitchFamily="50" charset="-128"/>
                <a:ea typeface="ＤＦＰ平成丸ゴシック体W4" pitchFamily="50" charset="-128"/>
              </a:rPr>
              <a:t>毎日考えても良いです（特に企画の元になるアイデアは常に考えること）</a:t>
            </a:r>
          </a:p>
          <a:p>
            <a:pPr marL="628650" lvl="1" indent="-146050" eaLnBrk="1" hangingPunct="1"/>
            <a:r>
              <a:rPr lang="ja-JP" altLang="en-US" sz="2400" dirty="0" smtClean="0">
                <a:latin typeface="ＤＦＰ平成丸ゴシック体W4" pitchFamily="50" charset="-128"/>
                <a:ea typeface="ＤＦＰ平成丸ゴシック体W4" pitchFamily="50" charset="-128"/>
              </a:rPr>
              <a:t>何度も作り直しても良いです</a:t>
            </a:r>
          </a:p>
          <a:p>
            <a:pPr marL="274638" indent="-274638" eaLnBrk="1" hangingPunct="1"/>
            <a:r>
              <a:rPr lang="ja-JP" altLang="en-US" sz="2800" dirty="0" smtClean="0">
                <a:latin typeface="ＤＦＰ平成丸ゴシック体W4" pitchFamily="50" charset="-128"/>
                <a:ea typeface="ＤＦＰ平成丸ゴシック体W4" pitchFamily="50" charset="-128"/>
              </a:rPr>
              <a:t>制作は取り組んだものは全て万難を排して完成させる（または責任を持ってやめる）</a:t>
            </a:r>
          </a:p>
          <a:p>
            <a:pPr marL="628650" lvl="1" indent="-146050" eaLnBrk="1" hangingPunct="1"/>
            <a:r>
              <a:rPr lang="ja-JP" altLang="en-US" sz="2400" dirty="0" smtClean="0">
                <a:latin typeface="ＤＦＰ平成丸ゴシック体W4" pitchFamily="50" charset="-128"/>
                <a:ea typeface="ＤＦＰ平成丸ゴシック体W4" pitchFamily="50" charset="-128"/>
              </a:rPr>
              <a:t>企画を実現する</a:t>
            </a:r>
          </a:p>
          <a:p>
            <a:pPr marL="628650" lvl="1" indent="-146050" eaLnBrk="1" hangingPunct="1"/>
            <a:r>
              <a:rPr lang="ja-JP" altLang="en-US" sz="2400" dirty="0" smtClean="0">
                <a:latin typeface="ＤＦＰ平成丸ゴシック体W4" pitchFamily="50" charset="-128"/>
                <a:ea typeface="ＤＦＰ平成丸ゴシック体W4" pitchFamily="50" charset="-128"/>
              </a:rPr>
              <a:t>問題を回避（解決）する</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企画書とは</a:t>
            </a:r>
            <a:endParaRPr kumimoji="1" lang="ja-JP" altLang="en-US" dirty="0"/>
          </a:p>
        </p:txBody>
      </p:sp>
      <p:sp>
        <p:nvSpPr>
          <p:cNvPr id="3" name="コンテンツ プレースホルダ 2"/>
          <p:cNvSpPr>
            <a:spLocks noGrp="1"/>
          </p:cNvSpPr>
          <p:nvPr>
            <p:ph idx="1"/>
          </p:nvPr>
        </p:nvSpPr>
        <p:spPr>
          <a:xfrm>
            <a:off x="685800" y="1309464"/>
            <a:ext cx="7772400" cy="4495800"/>
          </a:xfrm>
        </p:spPr>
        <p:txBody>
          <a:bodyPr/>
          <a:lstStyle/>
          <a:p>
            <a:r>
              <a:rPr kumimoji="1" lang="ja-JP" altLang="en-US" sz="2400" dirty="0" smtClean="0">
                <a:latin typeface="ＤＦＧ平成丸ゴシック体W4" pitchFamily="50" charset="-128"/>
                <a:ea typeface="ＤＦＧ平成丸ゴシック体W4" pitchFamily="50" charset="-128"/>
              </a:rPr>
              <a:t>作品（サービス）のアイデア</a:t>
            </a:r>
            <a:r>
              <a:rPr lang="ja-JP" altLang="en-US" sz="2400" dirty="0" smtClean="0">
                <a:latin typeface="ＤＦＧ平成丸ゴシック体W4" pitchFamily="50" charset="-128"/>
                <a:ea typeface="ＤＦＧ平成丸ゴシック体W4" pitchFamily="50" charset="-128"/>
              </a:rPr>
              <a:t>を具現化し，商品（ビジネス）にするために，必要な要素を取りまとめたドキュメント</a:t>
            </a:r>
            <a:endParaRPr lang="en-US" altLang="ja-JP" sz="2400" dirty="0" smtClean="0">
              <a:latin typeface="ＤＦＧ平成丸ゴシック体W4" pitchFamily="50" charset="-128"/>
              <a:ea typeface="ＤＦＧ平成丸ゴシック体W4" pitchFamily="50" charset="-128"/>
            </a:endParaRPr>
          </a:p>
          <a:p>
            <a:pPr lvl="1"/>
            <a:r>
              <a:rPr lang="ja-JP" altLang="en-US" sz="2000" dirty="0" smtClean="0">
                <a:latin typeface="ＤＦＧ平成丸ゴシック体W4" pitchFamily="50" charset="-128"/>
                <a:ea typeface="ＤＦＧ平成丸ゴシック体W4" pitchFamily="50" charset="-128"/>
              </a:rPr>
              <a:t>業界によって求められるものが若干異なる</a:t>
            </a:r>
            <a:endParaRPr lang="en-US" altLang="ja-JP" sz="2000" dirty="0" smtClean="0">
              <a:latin typeface="ＤＦＧ平成丸ゴシック体W4" pitchFamily="50" charset="-128"/>
              <a:ea typeface="ＤＦＧ平成丸ゴシック体W4" pitchFamily="50" charset="-128"/>
            </a:endParaRPr>
          </a:p>
          <a:p>
            <a:endParaRPr kumimoji="1" lang="en-US" altLang="ja-JP" sz="2400" dirty="0" smtClean="0">
              <a:latin typeface="ＤＦＧ平成丸ゴシック体W4" pitchFamily="50" charset="-128"/>
              <a:ea typeface="ＤＦＧ平成丸ゴシック体W4" pitchFamily="50" charset="-128"/>
            </a:endParaRPr>
          </a:p>
          <a:p>
            <a:r>
              <a:rPr lang="ja-JP" altLang="en-US" sz="2400" dirty="0" smtClean="0">
                <a:latin typeface="ＤＦＧ平成丸ゴシック体W4" pitchFamily="50" charset="-128"/>
                <a:ea typeface="ＤＦＧ平成丸ゴシック体W4" pitchFamily="50" charset="-128"/>
              </a:rPr>
              <a:t>ゲームの場合は関連ドキュメントとして「コンセプトシート」も</a:t>
            </a:r>
            <a:endParaRPr lang="en-US" altLang="ja-JP" sz="2400" dirty="0" smtClean="0">
              <a:latin typeface="ＤＦＧ平成丸ゴシック体W4" pitchFamily="50" charset="-128"/>
              <a:ea typeface="ＤＦＧ平成丸ゴシック体W4" pitchFamily="50" charset="-128"/>
            </a:endParaRPr>
          </a:p>
          <a:p>
            <a:endParaRPr kumimoji="1" lang="en-US" altLang="ja-JP" sz="2400" dirty="0" smtClean="0">
              <a:latin typeface="ＤＦＧ平成丸ゴシック体W4" pitchFamily="50" charset="-128"/>
              <a:ea typeface="ＤＦＧ平成丸ゴシック体W4" pitchFamily="50" charset="-128"/>
            </a:endParaRPr>
          </a:p>
          <a:p>
            <a:r>
              <a:rPr lang="ja-JP" altLang="en-US" sz="2400" dirty="0" smtClean="0">
                <a:latin typeface="ＤＦＧ平成丸ゴシック体W4" pitchFamily="50" charset="-128"/>
                <a:ea typeface="ＤＦＧ平成丸ゴシック体W4" pitchFamily="50" charset="-128"/>
              </a:rPr>
              <a:t>イメージとしては「アイデア＜コンセプトシート＜企画書」</a:t>
            </a:r>
            <a:endParaRPr lang="en-US" altLang="ja-JP" sz="2400" dirty="0" smtClean="0">
              <a:latin typeface="ＤＦＧ平成丸ゴシック体W4" pitchFamily="50" charset="-128"/>
              <a:ea typeface="ＤＦＧ平成丸ゴシック体W4" pitchFamily="50" charset="-128"/>
            </a:endParaRPr>
          </a:p>
          <a:p>
            <a:pPr lvl="1"/>
            <a:r>
              <a:rPr kumimoji="1" lang="ja-JP" altLang="en-US" sz="2000" dirty="0" smtClean="0">
                <a:latin typeface="ＤＦＧ平成丸ゴシック体W4" pitchFamily="50" charset="-128"/>
                <a:ea typeface="ＤＦＧ平成丸ゴシック体W4" pitchFamily="50" charset="-128"/>
              </a:rPr>
              <a:t>アイデア具現化してまとめるとコンセプトシート</a:t>
            </a:r>
            <a:endParaRPr kumimoji="1" lang="en-US" altLang="ja-JP" sz="2000" dirty="0" smtClean="0">
              <a:latin typeface="ＤＦＧ平成丸ゴシック体W4" pitchFamily="50" charset="-128"/>
              <a:ea typeface="ＤＦＧ平成丸ゴシック体W4" pitchFamily="50" charset="-128"/>
            </a:endParaRPr>
          </a:p>
          <a:p>
            <a:pPr lvl="1"/>
            <a:r>
              <a:rPr lang="ja-JP" altLang="en-US" sz="2000" dirty="0" smtClean="0">
                <a:latin typeface="ＤＦＧ平成丸ゴシック体W4" pitchFamily="50" charset="-128"/>
                <a:ea typeface="ＤＦＧ平成丸ゴシック体W4" pitchFamily="50" charset="-128"/>
              </a:rPr>
              <a:t>さらにビジネス要素が加わると企画書</a:t>
            </a:r>
            <a:endParaRPr kumimoji="1" lang="ja-JP" altLang="en-US" sz="2000" dirty="0">
              <a:latin typeface="ＤＦＧ平成丸ゴシック体W4" pitchFamily="50" charset="-128"/>
              <a:ea typeface="ＤＦＧ平成丸ゴシック体W4" pitchFamily="50" charset="-128"/>
            </a:endParaRPr>
          </a:p>
        </p:txBody>
      </p:sp>
      <p:sp>
        <p:nvSpPr>
          <p:cNvPr id="4" name="角丸四角形 3"/>
          <p:cNvSpPr/>
          <p:nvPr/>
        </p:nvSpPr>
        <p:spPr>
          <a:xfrm>
            <a:off x="857250" y="5373216"/>
            <a:ext cx="7429500" cy="720080"/>
          </a:xfrm>
          <a:prstGeom prst="roundRect">
            <a:avLst/>
          </a:prstGeom>
          <a:solidFill>
            <a:schemeClr val="accent2">
              <a:lumMod val="5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lvl="1">
              <a:defRPr/>
            </a:pPr>
            <a:r>
              <a:rPr lang="ja-JP" altLang="en-US" dirty="0" smtClean="0">
                <a:latin typeface="ＤＦＰ平成丸ゴシック体W4" pitchFamily="50" charset="-128"/>
                <a:ea typeface="ＤＦＰ平成丸ゴシック体W4" pitchFamily="50" charset="-128"/>
              </a:rPr>
              <a:t>コンセプトシートの参考：</a:t>
            </a:r>
            <a:endParaRPr lang="en-US" altLang="ja-JP" dirty="0" smtClean="0">
              <a:latin typeface="ＤＦＰ平成丸ゴシック体W4" pitchFamily="50" charset="-128"/>
              <a:ea typeface="ＤＦＰ平成丸ゴシック体W4" pitchFamily="50" charset="-128"/>
            </a:endParaRPr>
          </a:p>
          <a:p>
            <a:pPr marL="0" lvl="1">
              <a:defRPr/>
            </a:pPr>
            <a:r>
              <a:rPr lang="ja-JP" altLang="en-US" dirty="0">
                <a:latin typeface="ＤＦＰ平成丸ゴシック体W4" pitchFamily="50" charset="-128"/>
                <a:ea typeface="ＤＦＰ平成丸ゴシック体W4" pitchFamily="50" charset="-128"/>
              </a:rPr>
              <a:t>　</a:t>
            </a:r>
            <a:r>
              <a:rPr lang="ja-JP" altLang="en-US" dirty="0" smtClean="0">
                <a:latin typeface="ＤＦＰ平成丸ゴシック体W4" pitchFamily="50" charset="-128"/>
                <a:ea typeface="ＤＦＰ平成丸ゴシック体W4" pitchFamily="50" charset="-128"/>
              </a:rPr>
              <a:t>「ペラ企画コンテスト」＠</a:t>
            </a:r>
            <a:r>
              <a:rPr lang="en-US" altLang="ja-JP" dirty="0" smtClean="0">
                <a:latin typeface="ＤＦＰ平成丸ゴシック体W4" pitchFamily="50" charset="-128"/>
                <a:ea typeface="ＤＦＰ平成丸ゴシック体W4" pitchFamily="50" charset="-128"/>
              </a:rPr>
              <a:t>CEDEC2012</a:t>
            </a:r>
          </a:p>
        </p:txBody>
      </p:sp>
      <p:sp>
        <p:nvSpPr>
          <p:cNvPr id="5" name="正方形/長方形 4"/>
          <p:cNvSpPr/>
          <p:nvPr/>
        </p:nvSpPr>
        <p:spPr>
          <a:xfrm>
            <a:off x="1889956" y="6021288"/>
            <a:ext cx="5364088" cy="830997"/>
          </a:xfrm>
          <a:prstGeom prst="rect">
            <a:avLst/>
          </a:prstGeom>
        </p:spPr>
        <p:txBody>
          <a:bodyPr wrap="square">
            <a:spAutoFit/>
          </a:bodyPr>
          <a:lstStyle/>
          <a:p>
            <a:r>
              <a:rPr lang="en-US" altLang="ja-JP" dirty="0">
                <a:hlinkClick r:id="rId3"/>
              </a:rPr>
              <a:t>http://cedec.cesa.or.jp/2012/event/challenge/gd_result.html</a:t>
            </a:r>
            <a:endParaRPr lang="ja-JP"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課題</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ペラ企画（</a:t>
            </a:r>
            <a:r>
              <a:rPr kumimoji="1" lang="en-US" altLang="ja-JP" dirty="0" smtClean="0"/>
              <a:t>A4</a:t>
            </a:r>
            <a:r>
              <a:rPr kumimoji="1" lang="ja-JP" altLang="en-US" dirty="0" smtClean="0"/>
              <a:t>　</a:t>
            </a:r>
            <a:r>
              <a:rPr kumimoji="1" lang="en-US" altLang="ja-JP" dirty="0" smtClean="0"/>
              <a:t>PDF</a:t>
            </a:r>
            <a:r>
              <a:rPr kumimoji="1" lang="ja-JP" altLang="en-US" dirty="0" smtClean="0"/>
              <a:t>形式）</a:t>
            </a:r>
            <a:endParaRPr kumimoji="1" lang="en-US" altLang="ja-JP" dirty="0" smtClean="0"/>
          </a:p>
          <a:p>
            <a:r>
              <a:rPr lang="ja-JP" altLang="en-US" dirty="0" smtClean="0"/>
              <a:t>イントロダクション正規履修</a:t>
            </a:r>
            <a:r>
              <a:rPr lang="ja-JP" altLang="en-US" smtClean="0"/>
              <a:t>で将来プロデューシング，</a:t>
            </a:r>
            <a:r>
              <a:rPr lang="ja-JP" altLang="en-US" dirty="0" smtClean="0"/>
              <a:t>ゲームデザインに進む学生は</a:t>
            </a:r>
            <a:r>
              <a:rPr lang="en-US" altLang="ja-JP" dirty="0" smtClean="0"/>
              <a:t>3</a:t>
            </a:r>
            <a:r>
              <a:rPr lang="ja-JP" altLang="en-US" dirty="0" smtClean="0"/>
              <a:t>案以上</a:t>
            </a:r>
            <a:endParaRPr lang="en-US" altLang="ja-JP" dirty="0" smtClean="0"/>
          </a:p>
          <a:p>
            <a:endParaRPr kumimoji="1" lang="en-US" altLang="ja-JP" dirty="0" smtClean="0"/>
          </a:p>
          <a:p>
            <a:r>
              <a:rPr kumimoji="1" lang="ja-JP" altLang="en-US" dirty="0" smtClean="0"/>
              <a:t>締切</a:t>
            </a:r>
            <a:r>
              <a:rPr kumimoji="1" lang="en-US" altLang="ja-JP" dirty="0" smtClean="0"/>
              <a:t>11</a:t>
            </a:r>
            <a:r>
              <a:rPr kumimoji="1" lang="ja-JP" altLang="en-US" dirty="0" smtClean="0"/>
              <a:t>月</a:t>
            </a:r>
            <a:r>
              <a:rPr kumimoji="1" lang="en-US" altLang="ja-JP" dirty="0" smtClean="0"/>
              <a:t>20</a:t>
            </a:r>
            <a:r>
              <a:rPr kumimoji="1" lang="ja-JP" altLang="en-US" dirty="0" smtClean="0"/>
              <a:t>日（火）</a:t>
            </a:r>
            <a:r>
              <a:rPr kumimoji="1" lang="en-US" altLang="ja-JP" dirty="0" smtClean="0"/>
              <a:t>18:30</a:t>
            </a:r>
          </a:p>
          <a:p>
            <a:r>
              <a:rPr lang="en-US" altLang="ja-JP" dirty="0" smtClean="0"/>
              <a:t>MPPF</a:t>
            </a:r>
            <a:endParaRPr kumimoji="1" lang="en-US" altLang="ja-JP" dirty="0" smtClean="0"/>
          </a:p>
          <a:p>
            <a:endParaRPr kumimoji="1" lang="ja-JP" altLang="en-US" dirty="0"/>
          </a:p>
        </p:txBody>
      </p:sp>
    </p:spTree>
    <p:extLst>
      <p:ext uri="{BB962C8B-B14F-4D97-AF65-F5344CB8AC3E}">
        <p14:creationId xmlns:p14="http://schemas.microsoft.com/office/powerpoint/2010/main" val="4175586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500063" y="0"/>
            <a:ext cx="8215312" cy="1143000"/>
          </a:xfrm>
        </p:spPr>
        <p:txBody>
          <a:bodyPr/>
          <a:lstStyle/>
          <a:p>
            <a:pPr marL="838200" indent="-838200" algn="l" eaLnBrk="1" hangingPunct="1"/>
            <a:endParaRPr lang="ja-JP" altLang="en-US" smtClean="0"/>
          </a:p>
        </p:txBody>
      </p:sp>
      <p:sp>
        <p:nvSpPr>
          <p:cNvPr id="3075" name="Rectangle 3"/>
          <p:cNvSpPr>
            <a:spLocks noGrp="1" noChangeArrowheads="1"/>
          </p:cNvSpPr>
          <p:nvPr>
            <p:ph type="body" idx="1"/>
          </p:nvPr>
        </p:nvSpPr>
        <p:spPr/>
        <p:txBody>
          <a:bodyPr anchor="ctr"/>
          <a:lstStyle/>
          <a:p>
            <a:pPr marL="0" indent="0" algn="ctr" eaLnBrk="1" hangingPunct="1">
              <a:buFontTx/>
              <a:buNone/>
            </a:pPr>
            <a:r>
              <a:rPr lang="ja-JP" altLang="en-US" sz="3600" smtClean="0">
                <a:latin typeface="ＤＦＰ平成丸ゴシック体W4" pitchFamily="50" charset="-128"/>
                <a:ea typeface="ＤＦＰ平成丸ゴシック体W4" pitchFamily="50" charset="-128"/>
              </a:rPr>
              <a:t>ゲームの勉強は楽しいですか？</a:t>
            </a:r>
            <a:endParaRPr lang="en-US" altLang="ja-JP" sz="3600" smtClean="0">
              <a:latin typeface="ＤＦＰ平成丸ゴシック体W4" pitchFamily="50" charset="-128"/>
              <a:ea typeface="ＤＦＰ平成丸ゴシック体W4"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1000"/>
                                        <p:tgtEl>
                                          <p:spTgt spid="30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bldLvl="2"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00063" y="0"/>
            <a:ext cx="8215312" cy="1143000"/>
          </a:xfrm>
        </p:spPr>
        <p:txBody>
          <a:bodyPr/>
          <a:lstStyle/>
          <a:p>
            <a:pPr marL="838200" indent="-838200" algn="l" eaLnBrk="1" hangingPunct="1"/>
            <a:r>
              <a:rPr lang="ja-JP" altLang="en-US" smtClean="0"/>
              <a:t>これから</a:t>
            </a:r>
          </a:p>
        </p:txBody>
      </p:sp>
      <p:sp>
        <p:nvSpPr>
          <p:cNvPr id="4099" name="Rectangle 3"/>
          <p:cNvSpPr>
            <a:spLocks noGrp="1" noChangeArrowheads="1"/>
          </p:cNvSpPr>
          <p:nvPr>
            <p:ph type="body" idx="1"/>
          </p:nvPr>
        </p:nvSpPr>
        <p:spPr/>
        <p:txBody>
          <a:bodyPr/>
          <a:lstStyle/>
          <a:p>
            <a:pPr marL="0" indent="0" eaLnBrk="1" hangingPunct="1"/>
            <a:r>
              <a:rPr lang="ja-JP" altLang="en-US" sz="2400" smtClean="0">
                <a:latin typeface="ＤＦＰ平成丸ゴシック体W4" pitchFamily="50" charset="-128"/>
                <a:ea typeface="ＤＦＰ平成丸ゴシック体W4" pitchFamily="50" charset="-128"/>
              </a:rPr>
              <a:t>これまで学んできたプログラミングスキルを生かしてオリジナルのゲームを企画，開発します</a:t>
            </a:r>
            <a:endParaRPr lang="en-US" altLang="ja-JP" sz="2400" smtClean="0">
              <a:latin typeface="ＤＦＰ平成丸ゴシック体W4" pitchFamily="50" charset="-128"/>
              <a:ea typeface="ＤＦＰ平成丸ゴシック体W4" pitchFamily="50" charset="-128"/>
            </a:endParaRPr>
          </a:p>
          <a:p>
            <a:pPr marL="0" indent="0" eaLnBrk="1" hangingPunct="1"/>
            <a:endParaRPr lang="en-US" altLang="ja-JP" sz="2400" smtClean="0">
              <a:latin typeface="ＤＦＰ平成丸ゴシック体W4" pitchFamily="50" charset="-128"/>
              <a:ea typeface="ＤＦＰ平成丸ゴシック体W4" pitchFamily="50" charset="-128"/>
            </a:endParaRPr>
          </a:p>
          <a:p>
            <a:pPr marL="0" indent="0" eaLnBrk="1" hangingPunct="1"/>
            <a:r>
              <a:rPr lang="ja-JP" altLang="en-US" sz="2400" smtClean="0">
                <a:latin typeface="ＤＦＰ平成丸ゴシック体W4" pitchFamily="50" charset="-128"/>
                <a:ea typeface="ＤＦＰ平成丸ゴシック体W4" pitchFamily="50" charset="-128"/>
              </a:rPr>
              <a:t>最も大事なのは「いかにして人を引き付けるか？」</a:t>
            </a:r>
            <a:r>
              <a:rPr lang="en-US" altLang="ja-JP" sz="2400" smtClean="0">
                <a:latin typeface="ＤＦＰ平成丸ゴシック体W4" pitchFamily="50" charset="-128"/>
                <a:ea typeface="ＤＦＰ平成丸ゴシック体W4" pitchFamily="50" charset="-128"/>
              </a:rPr>
              <a:t/>
            </a:r>
            <a:br>
              <a:rPr lang="en-US" altLang="ja-JP" sz="2400" smtClean="0">
                <a:latin typeface="ＤＦＰ平成丸ゴシック体W4" pitchFamily="50" charset="-128"/>
                <a:ea typeface="ＤＦＰ平成丸ゴシック体W4" pitchFamily="50" charset="-128"/>
              </a:rPr>
            </a:br>
            <a:r>
              <a:rPr lang="ja-JP" altLang="en-US" sz="2400" smtClean="0">
                <a:latin typeface="ＤＦＰ平成丸ゴシック体W4" pitchFamily="50" charset="-128"/>
                <a:ea typeface="ＤＦＰ平成丸ゴシック体W4" pitchFamily="50" charset="-128"/>
              </a:rPr>
              <a:t>そして「いかにして人を楽しませるか？」を「具現化すること」</a:t>
            </a:r>
            <a:endParaRPr lang="en-US" altLang="ja-JP" sz="2400" smtClean="0">
              <a:latin typeface="ＤＦＰ平成丸ゴシック体W4" pitchFamily="50" charset="-128"/>
              <a:ea typeface="ＤＦＰ平成丸ゴシック体W4" pitchFamily="50" charset="-128"/>
            </a:endParaRPr>
          </a:p>
          <a:p>
            <a:pPr marL="0" indent="0" eaLnBrk="1" hangingPunct="1"/>
            <a:endParaRPr lang="en-US" altLang="ja-JP" sz="2400" smtClean="0">
              <a:latin typeface="ＤＦＰ平成丸ゴシック体W4" pitchFamily="50" charset="-128"/>
              <a:ea typeface="ＤＦＰ平成丸ゴシック体W4" pitchFamily="50" charset="-128"/>
            </a:endParaRPr>
          </a:p>
          <a:p>
            <a:pPr marL="0" indent="0" eaLnBrk="1" hangingPunct="1"/>
            <a:endParaRPr lang="en-US" altLang="ja-JP" sz="2400" smtClean="0">
              <a:latin typeface="ＤＦＰ平成丸ゴシック体W4" pitchFamily="50" charset="-128"/>
              <a:ea typeface="ＤＦＰ平成丸ゴシック体W4" pitchFamily="50"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ctrTitle"/>
          </p:nvPr>
        </p:nvSpPr>
        <p:spPr/>
        <p:txBody>
          <a:bodyPr/>
          <a:lstStyle/>
          <a:p>
            <a:pPr eaLnBrk="1" hangingPunct="1"/>
            <a:r>
              <a:rPr lang="ja-JP" altLang="en-US" smtClean="0"/>
              <a:t>そのまえに・・・</a:t>
            </a:r>
          </a:p>
        </p:txBody>
      </p:sp>
      <p:sp>
        <p:nvSpPr>
          <p:cNvPr id="5123" name="サブタイトル 3"/>
          <p:cNvSpPr>
            <a:spLocks noGrp="1"/>
          </p:cNvSpPr>
          <p:nvPr>
            <p:ph type="subTitle" idx="1"/>
          </p:nvPr>
        </p:nvSpPr>
        <p:spPr/>
        <p:txBody>
          <a:bodyPr/>
          <a:lstStyle/>
          <a:p>
            <a:endParaRPr lang="ja-JP" alt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a:xfrm>
            <a:off x="500063" y="0"/>
            <a:ext cx="8215312" cy="1143000"/>
          </a:xfrm>
        </p:spPr>
        <p:txBody>
          <a:bodyPr/>
          <a:lstStyle/>
          <a:p>
            <a:r>
              <a:rPr lang="ja-JP" altLang="en-US" smtClean="0"/>
              <a:t>なんでみんなでプログラミングするの？</a:t>
            </a:r>
          </a:p>
        </p:txBody>
      </p:sp>
      <p:sp>
        <p:nvSpPr>
          <p:cNvPr id="6147" name="コンテンツ プレースホルダ 2"/>
          <p:cNvSpPr>
            <a:spLocks noGrp="1"/>
          </p:cNvSpPr>
          <p:nvPr>
            <p:ph idx="1"/>
          </p:nvPr>
        </p:nvSpPr>
        <p:spPr>
          <a:xfrm>
            <a:off x="250825" y="1600200"/>
            <a:ext cx="8642350" cy="4495800"/>
          </a:xfrm>
        </p:spPr>
        <p:txBody>
          <a:bodyPr/>
          <a:lstStyle/>
          <a:p>
            <a:pPr>
              <a:defRPr/>
            </a:pPr>
            <a:r>
              <a:rPr lang="ja-JP" altLang="en-US" sz="2400" dirty="0" smtClean="0">
                <a:latin typeface="ＤＦＧ平成丸ゴシック体W4" pitchFamily="50" charset="-128"/>
                <a:ea typeface="ＤＦＧ平成丸ゴシック体W4" pitchFamily="50" charset="-128"/>
              </a:rPr>
              <a:t>国際的にもゲーム産業がそれを求めている</a:t>
            </a:r>
            <a:endParaRPr lang="en-US" altLang="ja-JP" sz="2400" dirty="0" smtClean="0">
              <a:latin typeface="ＤＦＧ平成丸ゴシック体W4" pitchFamily="50" charset="-128"/>
              <a:ea typeface="ＤＦＧ平成丸ゴシック体W4" pitchFamily="50" charset="-128"/>
            </a:endParaRPr>
          </a:p>
          <a:p>
            <a:pPr lvl="1">
              <a:defRPr/>
            </a:pPr>
            <a:r>
              <a:rPr lang="en-US" altLang="ja-JP" sz="2000" dirty="0" err="1" smtClean="0">
                <a:latin typeface="ＤＦＧ平成丸ゴシック体W4" pitchFamily="50" charset="-128"/>
                <a:ea typeface="ＤＦＧ平成丸ゴシック体W4" pitchFamily="50" charset="-128"/>
              </a:rPr>
              <a:t>Siggraph</a:t>
            </a:r>
            <a:r>
              <a:rPr lang="ja-JP" altLang="en-US" sz="2000" dirty="0" err="1" smtClean="0">
                <a:latin typeface="ＤＦＧ平成丸ゴシック体W4" pitchFamily="50" charset="-128"/>
                <a:ea typeface="ＤＦＧ平成丸ゴシック体W4" pitchFamily="50" charset="-128"/>
              </a:rPr>
              <a:t>，</a:t>
            </a:r>
            <a:r>
              <a:rPr lang="en-US" altLang="ja-JP" sz="2000" dirty="0" smtClean="0">
                <a:latin typeface="ＤＦＧ平成丸ゴシック体W4" pitchFamily="50" charset="-128"/>
                <a:ea typeface="ＤＦＧ平成丸ゴシック体W4" pitchFamily="50" charset="-128"/>
              </a:rPr>
              <a:t>GDC</a:t>
            </a:r>
            <a:r>
              <a:rPr lang="ja-JP" altLang="en-US" sz="2000" dirty="0" err="1" smtClean="0">
                <a:latin typeface="ＤＦＧ平成丸ゴシック体W4" pitchFamily="50" charset="-128"/>
                <a:ea typeface="ＤＦＧ平成丸ゴシック体W4" pitchFamily="50" charset="-128"/>
              </a:rPr>
              <a:t>，</a:t>
            </a:r>
            <a:r>
              <a:rPr lang="en-US" altLang="ja-JP" sz="2000" dirty="0" smtClean="0">
                <a:latin typeface="ＤＦＧ平成丸ゴシック体W4" pitchFamily="50" charset="-128"/>
                <a:ea typeface="ＤＦＧ平成丸ゴシック体W4" pitchFamily="50" charset="-128"/>
              </a:rPr>
              <a:t>CEDEC</a:t>
            </a:r>
            <a:r>
              <a:rPr lang="ja-JP" altLang="en-US" sz="2000" dirty="0" smtClean="0">
                <a:latin typeface="ＤＦＧ平成丸ゴシック体W4" pitchFamily="50" charset="-128"/>
                <a:ea typeface="ＤＦＧ平成丸ゴシック体W4" pitchFamily="50" charset="-128"/>
              </a:rPr>
              <a:t>などなどの各種講演</a:t>
            </a:r>
            <a:endParaRPr lang="en-US" altLang="ja-JP" sz="2000" dirty="0" smtClean="0">
              <a:latin typeface="ＤＦＧ平成丸ゴシック体W4" pitchFamily="50" charset="-128"/>
              <a:ea typeface="ＤＦＧ平成丸ゴシック体W4" pitchFamily="50" charset="-128"/>
            </a:endParaRPr>
          </a:p>
          <a:p>
            <a:pPr lvl="1">
              <a:defRPr/>
            </a:pPr>
            <a:r>
              <a:rPr lang="ja-JP" altLang="en-US" sz="2000" dirty="0" smtClean="0">
                <a:latin typeface="ＤＦＧ平成丸ゴシック体W4" pitchFamily="50" charset="-128"/>
                <a:ea typeface="ＤＦＧ平成丸ゴシック体W4" pitchFamily="50" charset="-128"/>
              </a:rPr>
              <a:t>大手パブリッシャーも同様</a:t>
            </a:r>
            <a:endParaRPr lang="en-US" altLang="ja-JP" sz="2000" dirty="0" smtClean="0">
              <a:latin typeface="ＤＦＧ平成丸ゴシック体W4" pitchFamily="50" charset="-128"/>
              <a:ea typeface="ＤＦＧ平成丸ゴシック体W4" pitchFamily="50" charset="-128"/>
            </a:endParaRPr>
          </a:p>
          <a:p>
            <a:pPr lvl="1">
              <a:defRPr/>
            </a:pPr>
            <a:endParaRPr lang="en-US" altLang="ja-JP" sz="1800" dirty="0" smtClean="0">
              <a:latin typeface="ＤＦＧ平成丸ゴシック体W4" pitchFamily="50" charset="-128"/>
              <a:ea typeface="ＤＦＧ平成丸ゴシック体W4" pitchFamily="50" charset="-128"/>
            </a:endParaRPr>
          </a:p>
          <a:p>
            <a:pPr>
              <a:defRPr/>
            </a:pPr>
            <a:r>
              <a:rPr lang="ja-JP" altLang="en-US" sz="2400" dirty="0" smtClean="0">
                <a:latin typeface="ＤＦＧ平成丸ゴシック体W4" pitchFamily="50" charset="-128"/>
                <a:ea typeface="ＤＦＧ平成丸ゴシック体W4" pitchFamily="50" charset="-128"/>
              </a:rPr>
              <a:t>どんな役割になっても他の役割を理解することは大事</a:t>
            </a:r>
            <a:endParaRPr lang="en-US" altLang="ja-JP" sz="2400" dirty="0" smtClean="0">
              <a:latin typeface="ＤＦＧ平成丸ゴシック体W4" pitchFamily="50" charset="-128"/>
              <a:ea typeface="ＤＦＧ平成丸ゴシック体W4" pitchFamily="50" charset="-128"/>
            </a:endParaRPr>
          </a:p>
          <a:p>
            <a:pPr lvl="1">
              <a:defRPr/>
            </a:pPr>
            <a:r>
              <a:rPr lang="ja-JP" altLang="en-US" sz="2000" dirty="0" smtClean="0">
                <a:latin typeface="ＤＦＧ平成丸ゴシック体W4" pitchFamily="50" charset="-128"/>
                <a:ea typeface="ＤＦＧ平成丸ゴシック体W4" pitchFamily="50" charset="-128"/>
              </a:rPr>
              <a:t>それこそが「コミュニケーション能力」</a:t>
            </a:r>
            <a:endParaRPr lang="en-US" altLang="ja-JP" sz="2000" dirty="0" smtClean="0">
              <a:latin typeface="ＤＦＧ平成丸ゴシック体W4" pitchFamily="50" charset="-128"/>
              <a:ea typeface="ＤＦＧ平成丸ゴシック体W4" pitchFamily="50" charset="-128"/>
            </a:endParaRPr>
          </a:p>
          <a:p>
            <a:pPr lvl="1">
              <a:defRPr/>
            </a:pPr>
            <a:r>
              <a:rPr lang="ja-JP" altLang="en-US" sz="2000" dirty="0" smtClean="0">
                <a:latin typeface="ＤＦＧ平成丸ゴシック体W4" pitchFamily="50" charset="-128"/>
                <a:ea typeface="ＤＦＧ平成丸ゴシック体W4" pitchFamily="50" charset="-128"/>
              </a:rPr>
              <a:t>ゲームは必ず「プログラム」に集約される</a:t>
            </a:r>
            <a:endParaRPr lang="en-US" altLang="ja-JP" sz="2000" dirty="0" smtClean="0">
              <a:latin typeface="ＤＦＧ平成丸ゴシック体W4" pitchFamily="50" charset="-128"/>
              <a:ea typeface="ＤＦＧ平成丸ゴシック体W4" pitchFamily="50" charset="-128"/>
            </a:endParaRPr>
          </a:p>
          <a:p>
            <a:pPr>
              <a:buFontTx/>
              <a:buNone/>
              <a:defRPr/>
            </a:pPr>
            <a:endParaRPr lang="en-US" altLang="ja-JP" sz="2200" dirty="0" smtClean="0">
              <a:latin typeface="ＤＦＧ平成丸ゴシック体W4" pitchFamily="50" charset="-128"/>
              <a:ea typeface="ＤＦＧ平成丸ゴシック体W4" pitchFamily="50" charset="-128"/>
            </a:endParaRPr>
          </a:p>
          <a:p>
            <a:pPr marL="342900" lvl="1" indent="-342900">
              <a:buFontTx/>
              <a:buChar char="•"/>
              <a:defRPr/>
            </a:pPr>
            <a:r>
              <a:rPr lang="en-US" altLang="ja-JP" sz="1800" dirty="0" smtClean="0">
                <a:latin typeface="ＤＦＧ平成丸ゴシック体W4" pitchFamily="50" charset="-128"/>
                <a:ea typeface="ＤＦＧ平成丸ゴシック体W4" pitchFamily="50" charset="-128"/>
                <a:hlinkClick r:id="rId3"/>
              </a:rPr>
              <a:t>http://www.inside-games.jp/article/2010/09/02/44101.html</a:t>
            </a:r>
            <a:r>
              <a:rPr lang="en-US" altLang="ja-JP" sz="1800" dirty="0" smtClean="0">
                <a:latin typeface="ＤＦＧ平成丸ゴシック体W4" pitchFamily="50" charset="-128"/>
                <a:ea typeface="ＤＦＧ平成丸ゴシック体W4" pitchFamily="50" charset="-128"/>
              </a:rPr>
              <a:t> </a:t>
            </a:r>
          </a:p>
          <a:p>
            <a:pPr>
              <a:defRPr/>
            </a:pPr>
            <a:endParaRPr lang="en-US" altLang="ja-JP" dirty="0" smtClean="0">
              <a:latin typeface="ＤＦＧ平成丸ゴシック体W4" pitchFamily="50" charset="-128"/>
              <a:ea typeface="ＤＦＧ平成丸ゴシック体W4" pitchFamily="50"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500063" y="0"/>
            <a:ext cx="8215312" cy="1143000"/>
          </a:xfrm>
        </p:spPr>
        <p:txBody>
          <a:bodyPr/>
          <a:lstStyle/>
          <a:p>
            <a:pPr marL="838200" indent="-838200" algn="l" eaLnBrk="1" hangingPunct="1"/>
            <a:r>
              <a:rPr lang="ja-JP" altLang="en-US" smtClean="0"/>
              <a:t>大体のスケジュール</a:t>
            </a:r>
          </a:p>
        </p:txBody>
      </p:sp>
      <p:sp>
        <p:nvSpPr>
          <p:cNvPr id="7171" name="Rectangle 3"/>
          <p:cNvSpPr>
            <a:spLocks noGrp="1" noChangeArrowheads="1"/>
          </p:cNvSpPr>
          <p:nvPr>
            <p:ph type="body" idx="1"/>
          </p:nvPr>
        </p:nvSpPr>
        <p:spPr/>
        <p:txBody>
          <a:bodyPr/>
          <a:lstStyle/>
          <a:p>
            <a:pPr marL="0" indent="0" eaLnBrk="1" hangingPunct="1"/>
            <a:r>
              <a:rPr lang="en-US" altLang="ja-JP" sz="2400" dirty="0" smtClean="0">
                <a:latin typeface="ＤＦＰ平成丸ゴシック体W4" pitchFamily="50" charset="-128"/>
                <a:ea typeface="ＤＦＰ平成丸ゴシック体W4" pitchFamily="50" charset="-128"/>
              </a:rPr>
              <a:t>11</a:t>
            </a:r>
            <a:r>
              <a:rPr lang="ja-JP" altLang="en-US" sz="2400" dirty="0" smtClean="0">
                <a:latin typeface="ＤＦＰ平成丸ゴシック体W4" pitchFamily="50" charset="-128"/>
                <a:ea typeface="ＤＦＰ平成丸ゴシック体W4" pitchFamily="50" charset="-128"/>
              </a:rPr>
              <a:t>月</a:t>
            </a:r>
            <a:r>
              <a:rPr lang="en-US" altLang="ja-JP" sz="2400" dirty="0" smtClean="0">
                <a:latin typeface="ＤＦＰ平成丸ゴシック体W4" pitchFamily="50" charset="-128"/>
                <a:ea typeface="ＤＦＰ平成丸ゴシック体W4" pitchFamily="50" charset="-128"/>
              </a:rPr>
              <a:t>14</a:t>
            </a:r>
            <a:r>
              <a:rPr lang="ja-JP" altLang="en-US" sz="2400" dirty="0" smtClean="0">
                <a:latin typeface="ＤＦＰ平成丸ゴシック体W4" pitchFamily="50" charset="-128"/>
                <a:ea typeface="ＤＦＰ平成丸ゴシック体W4" pitchFamily="50" charset="-128"/>
              </a:rPr>
              <a:t>日</a:t>
            </a:r>
            <a:endParaRPr lang="en-US" altLang="ja-JP" sz="2400" dirty="0" smtClean="0">
              <a:latin typeface="ＤＦＰ平成丸ゴシック体W4" pitchFamily="50" charset="-128"/>
              <a:ea typeface="ＤＦＰ平成丸ゴシック体W4" pitchFamily="50" charset="-128"/>
            </a:endParaRPr>
          </a:p>
          <a:p>
            <a:pPr marL="400050" lvl="1" indent="0" eaLnBrk="1" hangingPunct="1"/>
            <a:r>
              <a:rPr lang="ja-JP" altLang="en-US" sz="2000" dirty="0" smtClean="0">
                <a:latin typeface="ＤＦＰ平成丸ゴシック体W4" pitchFamily="50" charset="-128"/>
                <a:ea typeface="ＤＦＰ平成丸ゴシック体W4" pitchFamily="50" charset="-128"/>
              </a:rPr>
              <a:t>企画の説明とディスカッション</a:t>
            </a:r>
            <a:endParaRPr lang="en-US" altLang="ja-JP" sz="2000" dirty="0" smtClean="0">
              <a:latin typeface="ＤＦＰ平成丸ゴシック体W4" pitchFamily="50" charset="-128"/>
              <a:ea typeface="ＤＦＰ平成丸ゴシック体W4" pitchFamily="50" charset="-128"/>
            </a:endParaRPr>
          </a:p>
          <a:p>
            <a:pPr marL="0" indent="0" eaLnBrk="1" hangingPunct="1"/>
            <a:r>
              <a:rPr lang="en-US" altLang="ja-JP" sz="2400" dirty="0" smtClean="0">
                <a:latin typeface="ＤＦＰ平成丸ゴシック体W4" pitchFamily="50" charset="-128"/>
                <a:ea typeface="ＤＦＰ平成丸ゴシック体W4" pitchFamily="50" charset="-128"/>
              </a:rPr>
              <a:t>11</a:t>
            </a:r>
            <a:r>
              <a:rPr lang="ja-JP" altLang="en-US" sz="2400" dirty="0" smtClean="0">
                <a:latin typeface="ＤＦＰ平成丸ゴシック体W4" pitchFamily="50" charset="-128"/>
                <a:ea typeface="ＤＦＰ平成丸ゴシック体W4" pitchFamily="50" charset="-128"/>
              </a:rPr>
              <a:t>月</a:t>
            </a:r>
            <a:r>
              <a:rPr lang="en-US" altLang="ja-JP" sz="2400" dirty="0" smtClean="0">
                <a:latin typeface="ＤＦＰ平成丸ゴシック体W4" pitchFamily="50" charset="-128"/>
                <a:ea typeface="ＤＦＰ平成丸ゴシック体W4" pitchFamily="50" charset="-128"/>
              </a:rPr>
              <a:t>21</a:t>
            </a:r>
            <a:r>
              <a:rPr lang="ja-JP" altLang="en-US" sz="2400" dirty="0" smtClean="0">
                <a:latin typeface="ＤＦＰ平成丸ゴシック体W4" pitchFamily="50" charset="-128"/>
                <a:ea typeface="ＤＦＰ平成丸ゴシック体W4" pitchFamily="50" charset="-128"/>
              </a:rPr>
              <a:t>日</a:t>
            </a:r>
            <a:endParaRPr lang="en-US" altLang="ja-JP" sz="2400" dirty="0" smtClean="0">
              <a:latin typeface="ＤＦＰ平成丸ゴシック体W4" pitchFamily="50" charset="-128"/>
              <a:ea typeface="ＤＦＰ平成丸ゴシック体W4" pitchFamily="50" charset="-128"/>
            </a:endParaRPr>
          </a:p>
          <a:p>
            <a:pPr marL="400050" lvl="1" indent="0" eaLnBrk="1" hangingPunct="1"/>
            <a:r>
              <a:rPr lang="ja-JP" altLang="en-US" sz="2000" dirty="0" smtClean="0">
                <a:latin typeface="ＤＦＰ平成丸ゴシック体W4" pitchFamily="50" charset="-128"/>
                <a:ea typeface="ＤＦＰ平成丸ゴシック体W4" pitchFamily="50" charset="-128"/>
              </a:rPr>
              <a:t>ペラ企画コンテスト</a:t>
            </a:r>
            <a:endParaRPr lang="en-US" altLang="ja-JP" sz="2000" dirty="0" smtClean="0">
              <a:latin typeface="ＤＦＰ平成丸ゴシック体W4" pitchFamily="50" charset="-128"/>
              <a:ea typeface="ＤＦＰ平成丸ゴシック体W4" pitchFamily="50" charset="-128"/>
            </a:endParaRPr>
          </a:p>
          <a:p>
            <a:pPr marL="0" indent="0" eaLnBrk="1" hangingPunct="1"/>
            <a:r>
              <a:rPr lang="en-US" altLang="ja-JP" sz="2400" dirty="0" smtClean="0">
                <a:latin typeface="ＤＦＰ平成丸ゴシック体W4" pitchFamily="50" charset="-128"/>
                <a:ea typeface="ＤＦＰ平成丸ゴシック体W4" pitchFamily="50" charset="-128"/>
              </a:rPr>
              <a:t>12</a:t>
            </a:r>
            <a:r>
              <a:rPr lang="ja-JP" altLang="en-US" sz="2400" dirty="0" smtClean="0">
                <a:latin typeface="ＤＦＰ平成丸ゴシック体W4" pitchFamily="50" charset="-128"/>
                <a:ea typeface="ＤＦＰ平成丸ゴシック体W4" pitchFamily="50" charset="-128"/>
              </a:rPr>
              <a:t>月</a:t>
            </a:r>
            <a:r>
              <a:rPr lang="en-US" altLang="ja-JP" sz="2400" dirty="0" smtClean="0">
                <a:latin typeface="ＤＦＰ平成丸ゴシック体W4" pitchFamily="50" charset="-128"/>
                <a:ea typeface="ＤＦＰ平成丸ゴシック体W4" pitchFamily="50" charset="-128"/>
              </a:rPr>
              <a:t>5</a:t>
            </a:r>
            <a:r>
              <a:rPr lang="ja-JP" altLang="en-US" sz="2400" dirty="0" smtClean="0">
                <a:latin typeface="ＤＦＰ平成丸ゴシック体W4" pitchFamily="50" charset="-128"/>
                <a:ea typeface="ＤＦＰ平成丸ゴシック体W4" pitchFamily="50" charset="-128"/>
              </a:rPr>
              <a:t>日</a:t>
            </a:r>
            <a:endParaRPr lang="en-US" altLang="ja-JP" sz="2400" dirty="0" smtClean="0">
              <a:latin typeface="ＤＦＰ平成丸ゴシック体W4" pitchFamily="50" charset="-128"/>
              <a:ea typeface="ＤＦＰ平成丸ゴシック体W4" pitchFamily="50" charset="-128"/>
            </a:endParaRPr>
          </a:p>
          <a:p>
            <a:pPr marL="400050" lvl="1" indent="0" eaLnBrk="1" hangingPunct="1"/>
            <a:r>
              <a:rPr lang="ja-JP" altLang="en-US" sz="2000" dirty="0" smtClean="0">
                <a:latin typeface="ＤＦＰ平成丸ゴシック体W4" pitchFamily="50" charset="-128"/>
                <a:ea typeface="ＤＦＰ平成丸ゴシック体W4" pitchFamily="50" charset="-128"/>
              </a:rPr>
              <a:t>企画発表・中間発表</a:t>
            </a:r>
            <a:endParaRPr lang="en-US" altLang="ja-JP" sz="2000" dirty="0" smtClean="0">
              <a:latin typeface="ＤＦＰ平成丸ゴシック体W4" pitchFamily="50" charset="-128"/>
              <a:ea typeface="ＤＦＰ平成丸ゴシック体W4" pitchFamily="50" charset="-128"/>
            </a:endParaRPr>
          </a:p>
          <a:p>
            <a:pPr marL="0" indent="0" eaLnBrk="1" hangingPunct="1"/>
            <a:r>
              <a:rPr lang="en-US" altLang="ja-JP" sz="2400" dirty="0" smtClean="0">
                <a:latin typeface="ＤＦＰ平成丸ゴシック体W4" pitchFamily="50" charset="-128"/>
                <a:ea typeface="ＤＦＰ平成丸ゴシック体W4" pitchFamily="50" charset="-128"/>
              </a:rPr>
              <a:t>1</a:t>
            </a:r>
            <a:r>
              <a:rPr lang="ja-JP" altLang="en-US" sz="2400" dirty="0" smtClean="0">
                <a:latin typeface="ＤＦＰ平成丸ゴシック体W4" pitchFamily="50" charset="-128"/>
                <a:ea typeface="ＤＦＰ平成丸ゴシック体W4" pitchFamily="50" charset="-128"/>
              </a:rPr>
              <a:t>月</a:t>
            </a:r>
            <a:r>
              <a:rPr lang="en-US" altLang="ja-JP" sz="2400" dirty="0" smtClean="0">
                <a:latin typeface="ＤＦＰ平成丸ゴシック体W4" pitchFamily="50" charset="-128"/>
                <a:ea typeface="ＤＦＰ平成丸ゴシック体W4" pitchFamily="50" charset="-128"/>
              </a:rPr>
              <a:t>9</a:t>
            </a:r>
            <a:r>
              <a:rPr lang="ja-JP" altLang="en-US" sz="2400" dirty="0" smtClean="0">
                <a:latin typeface="ＤＦＰ平成丸ゴシック体W4" pitchFamily="50" charset="-128"/>
                <a:ea typeface="ＤＦＰ平成丸ゴシック体W4" pitchFamily="50" charset="-128"/>
              </a:rPr>
              <a:t>日</a:t>
            </a:r>
            <a:endParaRPr lang="en-US" altLang="ja-JP" sz="2400" dirty="0" smtClean="0">
              <a:latin typeface="ＤＦＰ平成丸ゴシック体W4" pitchFamily="50" charset="-128"/>
              <a:ea typeface="ＤＦＰ平成丸ゴシック体W4" pitchFamily="50" charset="-128"/>
            </a:endParaRPr>
          </a:p>
          <a:p>
            <a:pPr marL="400050" lvl="1" indent="0" eaLnBrk="1" hangingPunct="1"/>
            <a:r>
              <a:rPr lang="ja-JP" altLang="en-US" sz="2000" dirty="0" smtClean="0">
                <a:latin typeface="ＤＦＰ平成丸ゴシック体W4" pitchFamily="50" charset="-128"/>
                <a:ea typeface="ＤＦＰ平成丸ゴシック体W4" pitchFamily="50" charset="-128"/>
              </a:rPr>
              <a:t>（今期の）最終発表</a:t>
            </a:r>
            <a:endParaRPr lang="en-US" altLang="ja-JP" sz="2000" dirty="0" smtClean="0">
              <a:latin typeface="ＤＦＰ平成丸ゴシック体W4" pitchFamily="50" charset="-128"/>
              <a:ea typeface="ＤＦＰ平成丸ゴシック体W4" pitchFamily="50" charset="-128"/>
            </a:endParaRPr>
          </a:p>
          <a:p>
            <a:pPr marL="0" indent="0" eaLnBrk="1" hangingPunct="1"/>
            <a:r>
              <a:rPr lang="en-US" altLang="ja-JP" sz="2400" dirty="0" smtClean="0">
                <a:latin typeface="ＤＦＰ平成丸ゴシック体W4" pitchFamily="50" charset="-128"/>
                <a:ea typeface="ＤＦＰ平成丸ゴシック体W4" pitchFamily="50" charset="-128"/>
              </a:rPr>
              <a:t>4</a:t>
            </a:r>
            <a:r>
              <a:rPr lang="ja-JP" altLang="en-US" sz="2400" dirty="0" smtClean="0">
                <a:latin typeface="ＤＦＰ平成丸ゴシック体W4" pitchFamily="50" charset="-128"/>
                <a:ea typeface="ＤＦＰ平成丸ゴシック体W4" pitchFamily="50" charset="-128"/>
              </a:rPr>
              <a:t>月</a:t>
            </a:r>
            <a:endParaRPr lang="en-US" altLang="ja-JP" sz="2400" dirty="0" smtClean="0">
              <a:latin typeface="ＤＦＰ平成丸ゴシック体W4" pitchFamily="50" charset="-128"/>
              <a:ea typeface="ＤＦＰ平成丸ゴシック体W4" pitchFamily="50" charset="-128"/>
            </a:endParaRPr>
          </a:p>
          <a:p>
            <a:pPr marL="400050" lvl="1" indent="0" eaLnBrk="1" hangingPunct="1"/>
            <a:r>
              <a:rPr lang="ja-JP" altLang="en-US" sz="2000" dirty="0" smtClean="0">
                <a:latin typeface="ＤＦＰ平成丸ゴシック体W4" pitchFamily="50" charset="-128"/>
                <a:ea typeface="ＤＦＰ平成丸ゴシック体W4" pitchFamily="50" charset="-128"/>
              </a:rPr>
              <a:t>最終発表</a:t>
            </a:r>
            <a:endParaRPr lang="en-US" altLang="ja-JP" sz="2000" dirty="0" smtClean="0">
              <a:latin typeface="ＤＦＰ平成丸ゴシック体W4" pitchFamily="50" charset="-128"/>
              <a:ea typeface="ＤＦＰ平成丸ゴシック体W4" pitchFamily="50" charset="-128"/>
            </a:endParaRPr>
          </a:p>
          <a:p>
            <a:pPr marL="400050" lvl="1" indent="0" eaLnBrk="1" hangingPunct="1"/>
            <a:endParaRPr lang="en-US" altLang="ja-JP" sz="2000" dirty="0" smtClean="0">
              <a:latin typeface="ＤＦＰ平成丸ゴシック体W4" pitchFamily="50" charset="-128"/>
              <a:ea typeface="ＤＦＰ平成丸ゴシック体W4" pitchFamily="50" charset="-128"/>
            </a:endParaRPr>
          </a:p>
          <a:p>
            <a:pPr marL="0" indent="0" eaLnBrk="1" hangingPunct="1"/>
            <a:endParaRPr lang="en-US" altLang="ja-JP" sz="2400" dirty="0" smtClean="0">
              <a:latin typeface="ＤＦＰ平成丸ゴシック体W4" pitchFamily="50" charset="-128"/>
              <a:ea typeface="ＤＦＰ平成丸ゴシック体W4" pitchFamily="50" charset="-128"/>
            </a:endParaRPr>
          </a:p>
          <a:p>
            <a:pPr marL="400050" lvl="1" indent="0" eaLnBrk="1" hangingPunct="1"/>
            <a:endParaRPr lang="en-US" altLang="ja-JP" sz="2000" dirty="0" smtClean="0">
              <a:latin typeface="ＤＦＰ平成丸ゴシック体W4" pitchFamily="50" charset="-128"/>
              <a:ea typeface="ＤＦＰ平成丸ゴシック体W4" pitchFamily="50" charset="-128"/>
            </a:endParaRPr>
          </a:p>
          <a:p>
            <a:pPr marL="0" indent="0" eaLnBrk="1" hangingPunct="1"/>
            <a:endParaRPr lang="en-US" altLang="ja-JP" sz="2400" dirty="0" smtClean="0">
              <a:latin typeface="ＤＦＰ平成丸ゴシック体W4" pitchFamily="50" charset="-128"/>
              <a:ea typeface="ＤＦＰ平成丸ゴシック体W4" pitchFamily="50"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00063" y="0"/>
            <a:ext cx="8215312" cy="1143000"/>
          </a:xfrm>
        </p:spPr>
        <p:txBody>
          <a:bodyPr/>
          <a:lstStyle/>
          <a:p>
            <a:pPr marL="838200" indent="-838200" algn="l" eaLnBrk="1" hangingPunct="1"/>
            <a:endParaRPr lang="ja-JP" altLang="en-US" smtClean="0"/>
          </a:p>
        </p:txBody>
      </p:sp>
      <p:sp>
        <p:nvSpPr>
          <p:cNvPr id="3075" name="Rectangle 3"/>
          <p:cNvSpPr>
            <a:spLocks noGrp="1" noChangeArrowheads="1"/>
          </p:cNvSpPr>
          <p:nvPr>
            <p:ph type="body" idx="1"/>
          </p:nvPr>
        </p:nvSpPr>
        <p:spPr/>
        <p:txBody>
          <a:bodyPr anchor="ctr"/>
          <a:lstStyle/>
          <a:p>
            <a:pPr marL="0" indent="0" algn="ctr" eaLnBrk="1" hangingPunct="1">
              <a:buFontTx/>
              <a:buNone/>
            </a:pPr>
            <a:r>
              <a:rPr lang="ja-JP" altLang="en-US" sz="3600" smtClean="0">
                <a:latin typeface="ＤＦＰ平成丸ゴシック体W4" pitchFamily="50" charset="-128"/>
                <a:ea typeface="ＤＦＰ平成丸ゴシック体W4" pitchFamily="50" charset="-128"/>
              </a:rPr>
              <a:t>ところで・・・つくれるの？</a:t>
            </a:r>
            <a:endParaRPr lang="en-US" altLang="ja-JP" sz="3600" smtClean="0">
              <a:latin typeface="ＤＦＰ平成丸ゴシック体W4" pitchFamily="50" charset="-128"/>
              <a:ea typeface="ＤＦＰ平成丸ゴシック体W4"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1000"/>
                                        <p:tgtEl>
                                          <p:spTgt spid="30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bldLvl="2"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00063" y="0"/>
            <a:ext cx="8215312" cy="1143000"/>
          </a:xfrm>
        </p:spPr>
        <p:txBody>
          <a:bodyPr/>
          <a:lstStyle/>
          <a:p>
            <a:pPr marL="838200" indent="-838200" algn="l" eaLnBrk="1" hangingPunct="1"/>
            <a:r>
              <a:rPr lang="ja-JP" altLang="en-US" smtClean="0"/>
              <a:t>前期を思い出してください</a:t>
            </a:r>
          </a:p>
        </p:txBody>
      </p:sp>
      <p:sp>
        <p:nvSpPr>
          <p:cNvPr id="9219" name="Rectangle 3"/>
          <p:cNvSpPr>
            <a:spLocks noGrp="1" noChangeArrowheads="1"/>
          </p:cNvSpPr>
          <p:nvPr>
            <p:ph type="body" idx="1"/>
          </p:nvPr>
        </p:nvSpPr>
        <p:spPr/>
        <p:txBody>
          <a:bodyPr/>
          <a:lstStyle/>
          <a:p>
            <a:pPr marL="0" indent="0" eaLnBrk="1" hangingPunct="1"/>
            <a:r>
              <a:rPr lang="ja-JP" altLang="en-US" sz="2400" dirty="0" smtClean="0">
                <a:latin typeface="ＤＦＰ平成丸ゴシック体W4" pitchFamily="50" charset="-128"/>
                <a:ea typeface="ＤＦＰ平成丸ゴシック体W4" pitchFamily="50" charset="-128"/>
              </a:rPr>
              <a:t>トランプを使った新しい遊びの提案</a:t>
            </a:r>
            <a:endParaRPr lang="en-US" altLang="ja-JP" sz="2400" dirty="0" smtClean="0">
              <a:latin typeface="ＤＦＰ平成丸ゴシック体W4" pitchFamily="50" charset="-128"/>
              <a:ea typeface="ＤＦＰ平成丸ゴシック体W4" pitchFamily="50" charset="-128"/>
            </a:endParaRPr>
          </a:p>
          <a:p>
            <a:pPr marL="0" indent="0" eaLnBrk="1" hangingPunct="1"/>
            <a:r>
              <a:rPr lang="ja-JP" altLang="en-US" sz="2400" dirty="0" smtClean="0">
                <a:latin typeface="ＤＦＰ平成丸ゴシック体W4" pitchFamily="50" charset="-128"/>
                <a:ea typeface="ＤＦＰ平成丸ゴシック体W4" pitchFamily="50" charset="-128"/>
              </a:rPr>
              <a:t>レトロな遊びをアレンジした新しい遊びの提案</a:t>
            </a:r>
            <a:endParaRPr lang="en-US" altLang="ja-JP" sz="2400" dirty="0" smtClean="0">
              <a:latin typeface="ＤＦＰ平成丸ゴシック体W4" pitchFamily="50" charset="-128"/>
              <a:ea typeface="ＤＦＰ平成丸ゴシック体W4" pitchFamily="50" charset="-128"/>
            </a:endParaRPr>
          </a:p>
          <a:p>
            <a:pPr marL="0" indent="0" eaLnBrk="1" hangingPunct="1"/>
            <a:r>
              <a:rPr lang="ja-JP" altLang="en-US" sz="2400" dirty="0" smtClean="0">
                <a:latin typeface="ＤＦＰ平成丸ゴシック体W4" pitchFamily="50" charset="-128"/>
                <a:ea typeface="ＤＦＰ平成丸ゴシック体W4" pitchFamily="50" charset="-128"/>
              </a:rPr>
              <a:t>ボードゲームの分析と制作</a:t>
            </a:r>
            <a:endParaRPr lang="en-US" altLang="ja-JP" sz="2400" dirty="0" smtClean="0">
              <a:latin typeface="ＤＦＰ平成丸ゴシック体W4" pitchFamily="50" charset="-128"/>
              <a:ea typeface="ＤＦＰ平成丸ゴシック体W4" pitchFamily="50" charset="-128"/>
            </a:endParaRPr>
          </a:p>
          <a:p>
            <a:pPr marL="0" indent="0" eaLnBrk="1" hangingPunct="1"/>
            <a:endParaRPr lang="en-US" altLang="ja-JP" sz="2400" dirty="0" smtClean="0">
              <a:latin typeface="ＤＦＰ平成丸ゴシック体W4" pitchFamily="50" charset="-128"/>
              <a:ea typeface="ＤＦＰ平成丸ゴシック体W4" pitchFamily="50" charset="-128"/>
            </a:endParaRPr>
          </a:p>
          <a:p>
            <a:pPr marL="0" indent="0" eaLnBrk="1" hangingPunct="1"/>
            <a:endParaRPr lang="en-US" altLang="ja-JP" sz="2400" dirty="0" smtClean="0">
              <a:latin typeface="ＤＦＰ平成丸ゴシック体W4" pitchFamily="50" charset="-128"/>
              <a:ea typeface="ＤＦＰ平成丸ゴシック体W4" pitchFamily="50" charset="-128"/>
            </a:endParaRPr>
          </a:p>
          <a:p>
            <a:pPr marL="0" indent="0" eaLnBrk="1" hangingPunct="1">
              <a:buFontTx/>
              <a:buNone/>
            </a:pPr>
            <a:endParaRPr lang="en-US" altLang="ja-JP" sz="2400" dirty="0" smtClean="0">
              <a:latin typeface="ＤＦＰ平成丸ゴシック体W4" pitchFamily="50" charset="-128"/>
              <a:ea typeface="ＤＦＰ平成丸ゴシック体W4" pitchFamily="50" charset="-128"/>
            </a:endParaRPr>
          </a:p>
        </p:txBody>
      </p:sp>
      <p:sp>
        <p:nvSpPr>
          <p:cNvPr id="4" name="角丸四角形 3"/>
          <p:cNvSpPr/>
          <p:nvPr/>
        </p:nvSpPr>
        <p:spPr>
          <a:xfrm>
            <a:off x="431540" y="3068960"/>
            <a:ext cx="8280920"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latin typeface="ＤＦＰ平成丸ゴシック体W4" pitchFamily="50" charset="-128"/>
                <a:ea typeface="ＤＦＰ平成丸ゴシック体W4" pitchFamily="50" charset="-128"/>
              </a:rPr>
              <a:t>自分たちで制作するものを事前に設計すること</a:t>
            </a:r>
            <a:endParaRPr lang="en-US" altLang="ja-JP" dirty="0">
              <a:latin typeface="ＤＦＰ平成丸ゴシック体W4" pitchFamily="50" charset="-128"/>
              <a:ea typeface="ＤＦＰ平成丸ゴシック体W4" pitchFamily="50" charset="-128"/>
            </a:endParaRPr>
          </a:p>
          <a:p>
            <a:pPr lvl="1"/>
            <a:r>
              <a:rPr lang="ja-JP" altLang="en-US" sz="2000" dirty="0" smtClean="0">
                <a:latin typeface="ＤＦＰ平成丸ゴシック体W4" pitchFamily="50" charset="-128"/>
                <a:ea typeface="ＤＦＰ平成丸ゴシック体W4" pitchFamily="50" charset="-128"/>
              </a:rPr>
              <a:t>設計そのものの難しさ</a:t>
            </a:r>
            <a:endParaRPr lang="en-US" altLang="ja-JP" sz="2000" dirty="0" smtClean="0">
              <a:latin typeface="ＤＦＰ平成丸ゴシック体W4" pitchFamily="50" charset="-128"/>
              <a:ea typeface="ＤＦＰ平成丸ゴシック体W4" pitchFamily="50" charset="-128"/>
            </a:endParaRPr>
          </a:p>
          <a:p>
            <a:pPr lvl="1"/>
            <a:r>
              <a:rPr lang="ja-JP" altLang="en-US" sz="2000" dirty="0" smtClean="0">
                <a:latin typeface="ＤＦＰ平成丸ゴシック体W4" pitchFamily="50" charset="-128"/>
                <a:ea typeface="ＤＦＰ平成丸ゴシック体W4" pitchFamily="50" charset="-128"/>
              </a:rPr>
              <a:t>予測することの難しさ</a:t>
            </a:r>
          </a:p>
        </p:txBody>
      </p:sp>
      <p:sp>
        <p:nvSpPr>
          <p:cNvPr id="5" name="角丸四角形 4"/>
          <p:cNvSpPr/>
          <p:nvPr/>
        </p:nvSpPr>
        <p:spPr>
          <a:xfrm>
            <a:off x="431540" y="4149080"/>
            <a:ext cx="8280920"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latin typeface="ＤＦＰ平成丸ゴシック体W4" pitchFamily="50" charset="-128"/>
                <a:ea typeface="ＤＦＰ平成丸ゴシック体W4" pitchFamily="50" charset="-128"/>
              </a:rPr>
              <a:t>遊びのルールを作ること</a:t>
            </a:r>
            <a:endParaRPr lang="en-US" altLang="ja-JP" dirty="0">
              <a:latin typeface="ＤＦＰ平成丸ゴシック体W4" pitchFamily="50" charset="-128"/>
              <a:ea typeface="ＤＦＰ平成丸ゴシック体W4" pitchFamily="50" charset="-128"/>
            </a:endParaRPr>
          </a:p>
          <a:p>
            <a:pPr lvl="1"/>
            <a:r>
              <a:rPr lang="ja-JP" altLang="en-US" sz="2000" dirty="0" smtClean="0">
                <a:latin typeface="ＤＦＰ平成丸ゴシック体W4" pitchFamily="50" charset="-128"/>
                <a:ea typeface="ＤＦＰ平成丸ゴシック体W4" pitchFamily="50" charset="-128"/>
              </a:rPr>
              <a:t>アイデアや楽しさを人に伝える難しさ</a:t>
            </a:r>
            <a:endParaRPr lang="en-US" altLang="ja-JP" sz="2000" dirty="0" smtClean="0">
              <a:latin typeface="ＤＦＰ平成丸ゴシック体W4" pitchFamily="50" charset="-128"/>
              <a:ea typeface="ＤＦＰ平成丸ゴシック体W4" pitchFamily="50" charset="-128"/>
            </a:endParaRPr>
          </a:p>
          <a:p>
            <a:pPr lvl="1"/>
            <a:r>
              <a:rPr lang="ja-JP" altLang="en-US" sz="2000" dirty="0" smtClean="0">
                <a:latin typeface="ＤＦＰ平成丸ゴシック体W4" pitchFamily="50" charset="-128"/>
                <a:ea typeface="ＤＦＰ平成丸ゴシック体W4" pitchFamily="50" charset="-128"/>
              </a:rPr>
              <a:t>バランスの難しさ</a:t>
            </a:r>
          </a:p>
        </p:txBody>
      </p:sp>
      <p:sp>
        <p:nvSpPr>
          <p:cNvPr id="6" name="角丸四角形 5"/>
          <p:cNvSpPr/>
          <p:nvPr/>
        </p:nvSpPr>
        <p:spPr>
          <a:xfrm>
            <a:off x="431540" y="5229200"/>
            <a:ext cx="8280920"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latin typeface="ＤＦＰ平成丸ゴシック体W4" pitchFamily="50" charset="-128"/>
                <a:ea typeface="ＤＦＰ平成丸ゴシック体W4" pitchFamily="50" charset="-128"/>
              </a:rPr>
              <a:t>企画どおりに作ること</a:t>
            </a:r>
            <a:endParaRPr lang="en-US" altLang="ja-JP" dirty="0">
              <a:latin typeface="ＤＦＰ平成丸ゴシック体W4" pitchFamily="50" charset="-128"/>
              <a:ea typeface="ＤＦＰ平成丸ゴシック体W4" pitchFamily="50" charset="-128"/>
            </a:endParaRPr>
          </a:p>
          <a:p>
            <a:pPr lvl="1"/>
            <a:r>
              <a:rPr lang="ja-JP" altLang="en-US" sz="2000" dirty="0" smtClean="0">
                <a:latin typeface="ＤＦＰ平成丸ゴシック体W4" pitchFamily="50" charset="-128"/>
                <a:ea typeface="ＤＦＰ平成丸ゴシック体W4" pitchFamily="50" charset="-128"/>
              </a:rPr>
              <a:t>完成形を考える難しさ</a:t>
            </a:r>
            <a:endParaRPr lang="en-US" altLang="ja-JP" sz="2000" dirty="0" smtClean="0">
              <a:latin typeface="ＤＦＰ平成丸ゴシック体W4" pitchFamily="50" charset="-128"/>
              <a:ea typeface="ＤＦＰ平成丸ゴシック体W4" pitchFamily="50" charset="-128"/>
            </a:endParaRPr>
          </a:p>
          <a:p>
            <a:pPr lvl="1"/>
            <a:r>
              <a:rPr lang="ja-JP" altLang="en-US" sz="2000" dirty="0" smtClean="0">
                <a:latin typeface="ＤＦＰ平成丸ゴシック体W4" pitchFamily="50" charset="-128"/>
                <a:ea typeface="ＤＦＰ平成丸ゴシック体W4" pitchFamily="50" charset="-128"/>
              </a:rPr>
              <a:t>面白いと思うことを真剣に作ることの難しさ</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ctrTitle"/>
          </p:nvPr>
        </p:nvSpPr>
        <p:spPr/>
        <p:txBody>
          <a:bodyPr/>
          <a:lstStyle/>
          <a:p>
            <a:pPr eaLnBrk="1" hangingPunct="1"/>
            <a:r>
              <a:rPr lang="ja-JP" altLang="en-US" smtClean="0"/>
              <a:t>企画づくり</a:t>
            </a:r>
          </a:p>
        </p:txBody>
      </p:sp>
      <p:sp>
        <p:nvSpPr>
          <p:cNvPr id="13315" name="サブタイトル 3"/>
          <p:cNvSpPr>
            <a:spLocks noGrp="1"/>
          </p:cNvSpPr>
          <p:nvPr>
            <p:ph type="subTitle" idx="1"/>
          </p:nvPr>
        </p:nvSpPr>
        <p:spPr/>
        <p:txBody>
          <a:bodyPr/>
          <a:lstStyle/>
          <a:p>
            <a:endParaRPr lang="ja-JP" alt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
      <a:dk1>
        <a:srgbClr val="808080"/>
      </a:dk1>
      <a:lt1>
        <a:srgbClr val="FFFFFF"/>
      </a:lt1>
      <a:dk2>
        <a:srgbClr val="000032"/>
      </a:dk2>
      <a:lt2>
        <a:srgbClr val="FF9900"/>
      </a:lt2>
      <a:accent1>
        <a:srgbClr val="3333FF"/>
      </a:accent1>
      <a:accent2>
        <a:srgbClr val="FF0000"/>
      </a:accent2>
      <a:accent3>
        <a:srgbClr val="AAAAAD"/>
      </a:accent3>
      <a:accent4>
        <a:srgbClr val="DADADA"/>
      </a:accent4>
      <a:accent5>
        <a:srgbClr val="ADADFF"/>
      </a:accent5>
      <a:accent6>
        <a:srgbClr val="E70000"/>
      </a:accent6>
      <a:hlink>
        <a:srgbClr val="FF0000"/>
      </a:hlink>
      <a:folHlink>
        <a:srgbClr val="B2B2B2"/>
      </a:folHlink>
    </a:clrScheme>
    <a:fontScheme name="標準デザイン">
      <a:majorFont>
        <a:latin typeface="ＤＦＰ特太ゴシック体"/>
        <a:ea typeface="ＤＦＰ特太ゴシック体"/>
        <a:cs typeface=""/>
      </a:majorFont>
      <a:minorFont>
        <a:latin typeface="HG丸ｺﾞｼｯｸM-PRO"/>
        <a:ea typeface="HG丸ｺﾞｼｯｸM-PR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2065</TotalTime>
  <Words>1300</Words>
  <Application>Microsoft Office PowerPoint</Application>
  <PresentationFormat>画面に合わせる (4:3)</PresentationFormat>
  <Paragraphs>169</Paragraphs>
  <Slides>19</Slides>
  <Notes>18</Notes>
  <HiddenSlides>0</HiddenSlides>
  <MMClips>0</MMClips>
  <ScaleCrop>false</ScaleCrop>
  <HeadingPairs>
    <vt:vector size="4" baseType="variant">
      <vt:variant>
        <vt:lpstr>テーマ</vt:lpstr>
      </vt:variant>
      <vt:variant>
        <vt:i4>1</vt:i4>
      </vt:variant>
      <vt:variant>
        <vt:lpstr>スライド タイトル</vt:lpstr>
      </vt:variant>
      <vt:variant>
        <vt:i4>19</vt:i4>
      </vt:variant>
    </vt:vector>
  </HeadingPairs>
  <TitlesOfParts>
    <vt:vector size="20" baseType="lpstr">
      <vt:lpstr>標準デザイン</vt:lpstr>
      <vt:lpstr>プロジェクト演習 （インタラクティブ・ゲーム制作）</vt:lpstr>
      <vt:lpstr>PowerPoint プレゼンテーション</vt:lpstr>
      <vt:lpstr>これから</vt:lpstr>
      <vt:lpstr>そのまえに・・・</vt:lpstr>
      <vt:lpstr>なんでみんなでプログラミングするの？</vt:lpstr>
      <vt:lpstr>大体のスケジュール</vt:lpstr>
      <vt:lpstr>PowerPoint プレゼンテーション</vt:lpstr>
      <vt:lpstr>前期を思い出してください</vt:lpstr>
      <vt:lpstr>企画づくり</vt:lpstr>
      <vt:lpstr>PowerPoint プレゼンテーション</vt:lpstr>
      <vt:lpstr>ゲームとは何か？</vt:lpstr>
      <vt:lpstr>ヨハン・ホイジンガ『ホモ・ルーデンス』における遊びの定義</vt:lpstr>
      <vt:lpstr>ロジェ・カイヨワ『遊びと人間』</vt:lpstr>
      <vt:lpstr>遊びの種類・分類</vt:lpstr>
      <vt:lpstr>遊戯性から競技性</vt:lpstr>
      <vt:lpstr>企画とは</vt:lpstr>
      <vt:lpstr>企画（プランニング）と制作（プロデュース）</vt:lpstr>
      <vt:lpstr>企画書とは</vt:lpstr>
      <vt:lpstr>課題</vt:lpstr>
    </vt:vector>
  </TitlesOfParts>
  <Company>C_LAB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Koji Mikami</dc:creator>
  <cp:lastModifiedBy>koji</cp:lastModifiedBy>
  <cp:revision>69</cp:revision>
  <dcterms:created xsi:type="dcterms:W3CDTF">2002-09-25T20:14:07Z</dcterms:created>
  <dcterms:modified xsi:type="dcterms:W3CDTF">2012-11-15T07:44:30Z</dcterms:modified>
</cp:coreProperties>
</file>