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handoutMasterIdLst>
    <p:handoutMasterId r:id="rId36"/>
  </p:handoutMasterIdLst>
  <p:sldIdLst>
    <p:sldId id="307" r:id="rId2"/>
    <p:sldId id="257" r:id="rId3"/>
    <p:sldId id="312" r:id="rId4"/>
    <p:sldId id="320" r:id="rId5"/>
    <p:sldId id="321" r:id="rId6"/>
    <p:sldId id="313" r:id="rId7"/>
    <p:sldId id="314" r:id="rId8"/>
    <p:sldId id="316" r:id="rId9"/>
    <p:sldId id="315" r:id="rId10"/>
    <p:sldId id="340" r:id="rId11"/>
    <p:sldId id="327" r:id="rId12"/>
    <p:sldId id="338" r:id="rId13"/>
    <p:sldId id="328" r:id="rId14"/>
    <p:sldId id="330" r:id="rId15"/>
    <p:sldId id="329" r:id="rId16"/>
    <p:sldId id="322" r:id="rId17"/>
    <p:sldId id="309" r:id="rId18"/>
    <p:sldId id="341" r:id="rId19"/>
    <p:sldId id="308" r:id="rId20"/>
    <p:sldId id="293" r:id="rId21"/>
    <p:sldId id="323" r:id="rId22"/>
    <p:sldId id="273" r:id="rId23"/>
    <p:sldId id="324" r:id="rId24"/>
    <p:sldId id="295" r:id="rId25"/>
    <p:sldId id="296" r:id="rId26"/>
    <p:sldId id="297" r:id="rId27"/>
    <p:sldId id="325" r:id="rId28"/>
    <p:sldId id="326" r:id="rId29"/>
    <p:sldId id="300" r:id="rId30"/>
    <p:sldId id="302" r:id="rId31"/>
    <p:sldId id="303" r:id="rId32"/>
    <p:sldId id="280" r:id="rId33"/>
    <p:sldId id="306" r:id="rId34"/>
  </p:sldIdLst>
  <p:sldSz cx="9144000" cy="6858000" type="screen4x3"/>
  <p:notesSz cx="7099300" cy="10234613"/>
  <p:defaultTextStyle>
    <a:defPPr>
      <a:defRPr lang="ja-JP"/>
    </a:defPPr>
    <a:lvl1pPr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CC"/>
    <a:srgbClr val="CC00CC"/>
    <a:srgbClr val="CCFFCC"/>
    <a:srgbClr val="FFFFCC"/>
    <a:srgbClr val="FFCCCC"/>
    <a:srgbClr val="FFCCFF"/>
    <a:srgbClr val="CCECFF"/>
    <a:srgbClr val="FF99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3" autoAdjust="0"/>
    <p:restoredTop sz="94684" autoAdjust="0"/>
  </p:normalViewPr>
  <p:slideViewPr>
    <p:cSldViewPr showGuides="1">
      <p:cViewPr varScale="1">
        <p:scale>
          <a:sx n="123" d="100"/>
          <a:sy n="123" d="100"/>
        </p:scale>
        <p:origin x="-118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8066"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defTabSz="990600">
              <a:defRPr sz="1300"/>
            </a:lvl1pPr>
          </a:lstStyle>
          <a:p>
            <a:pPr>
              <a:defRPr/>
            </a:pPr>
            <a:endParaRPr lang="en-US" altLang="ja-JP"/>
          </a:p>
        </p:txBody>
      </p:sp>
      <p:sp>
        <p:nvSpPr>
          <p:cNvPr id="88067" name="Rectangle 3"/>
          <p:cNvSpPr>
            <a:spLocks noGrp="1" noChangeArrowheads="1"/>
          </p:cNvSpPr>
          <p:nvPr>
            <p:ph type="dt" sz="quarter" idx="1"/>
          </p:nvPr>
        </p:nvSpPr>
        <p:spPr bwMode="auto">
          <a:xfrm>
            <a:off x="4021138"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defTabSz="990600">
              <a:defRPr sz="1300"/>
            </a:lvl1pPr>
          </a:lstStyle>
          <a:p>
            <a:pPr>
              <a:defRPr/>
            </a:pPr>
            <a:endParaRPr lang="en-US" altLang="ja-JP"/>
          </a:p>
        </p:txBody>
      </p:sp>
      <p:sp>
        <p:nvSpPr>
          <p:cNvPr id="88068" name="Rectangle 4"/>
          <p:cNvSpPr>
            <a:spLocks noGrp="1" noChangeArrowheads="1"/>
          </p:cNvSpPr>
          <p:nvPr>
            <p:ph type="ftr" sz="quarter" idx="2"/>
          </p:nvPr>
        </p:nvSpPr>
        <p:spPr bwMode="auto">
          <a:xfrm>
            <a:off x="0"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defTabSz="990600">
              <a:defRPr sz="1300"/>
            </a:lvl1pPr>
          </a:lstStyle>
          <a:p>
            <a:pPr>
              <a:defRPr/>
            </a:pPr>
            <a:endParaRPr lang="en-US" altLang="ja-JP"/>
          </a:p>
        </p:txBody>
      </p:sp>
      <p:sp>
        <p:nvSpPr>
          <p:cNvPr id="88069" name="Rectangle 5"/>
          <p:cNvSpPr>
            <a:spLocks noGrp="1" noChangeArrowheads="1"/>
          </p:cNvSpPr>
          <p:nvPr>
            <p:ph type="sldNum" sz="quarter" idx="3"/>
          </p:nvPr>
        </p:nvSpPr>
        <p:spPr bwMode="auto">
          <a:xfrm>
            <a:off x="4021138"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defTabSz="990600">
              <a:defRPr sz="1300"/>
            </a:lvl1pPr>
          </a:lstStyle>
          <a:p>
            <a:pPr>
              <a:defRPr/>
            </a:pPr>
            <a:fld id="{154C9B1A-C83D-474F-8B0F-F3F551494436}"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defTabSz="990600">
              <a:defRPr sz="1300"/>
            </a:lvl1pPr>
          </a:lstStyle>
          <a:p>
            <a:pPr>
              <a:defRPr/>
            </a:pPr>
            <a:endParaRPr lang="en-US" altLang="ja-JP"/>
          </a:p>
        </p:txBody>
      </p:sp>
      <p:sp>
        <p:nvSpPr>
          <p:cNvPr id="46083" name="Rectangle 3"/>
          <p:cNvSpPr>
            <a:spLocks noGrp="1" noChangeArrowheads="1"/>
          </p:cNvSpPr>
          <p:nvPr>
            <p:ph type="dt" idx="1"/>
          </p:nvPr>
        </p:nvSpPr>
        <p:spPr bwMode="auto">
          <a:xfrm>
            <a:off x="4021138"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defTabSz="990600">
              <a:defRPr sz="1300"/>
            </a:lvl1pPr>
          </a:lstStyle>
          <a:p>
            <a:pPr>
              <a:defRPr/>
            </a:pPr>
            <a:endParaRPr lang="en-US" altLang="ja-JP"/>
          </a:p>
        </p:txBody>
      </p:sp>
      <p:sp>
        <p:nvSpPr>
          <p:cNvPr id="41988" name="Rectangle 4"/>
          <p:cNvSpPr>
            <a:spLocks noRot="1" noChangeArrowheads="1" noTextEdit="1"/>
          </p:cNvSpPr>
          <p:nvPr>
            <p:ph type="sldImg" idx="2"/>
          </p:nvPr>
        </p:nvSpPr>
        <p:spPr bwMode="auto">
          <a:xfrm>
            <a:off x="990600" y="768350"/>
            <a:ext cx="5118100" cy="3836988"/>
          </a:xfrm>
          <a:prstGeom prst="rect">
            <a:avLst/>
          </a:prstGeom>
          <a:noFill/>
          <a:ln w="9525">
            <a:solidFill>
              <a:srgbClr val="000000"/>
            </a:solidFill>
            <a:miter lim="800000"/>
            <a:headEnd/>
            <a:tailEnd/>
          </a:ln>
        </p:spPr>
      </p:sp>
      <p:sp>
        <p:nvSpPr>
          <p:cNvPr id="46085" name="Rectangle 5"/>
          <p:cNvSpPr>
            <a:spLocks noGrp="1" noChangeArrowheads="1"/>
          </p:cNvSpPr>
          <p:nvPr>
            <p:ph type="body" sz="quarter" idx="3"/>
          </p:nvPr>
        </p:nvSpPr>
        <p:spPr bwMode="auto">
          <a:xfrm>
            <a:off x="709613" y="4860925"/>
            <a:ext cx="5680075" cy="4605338"/>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46086" name="Rectangle 6"/>
          <p:cNvSpPr>
            <a:spLocks noGrp="1" noChangeArrowheads="1"/>
          </p:cNvSpPr>
          <p:nvPr>
            <p:ph type="ftr" sz="quarter" idx="4"/>
          </p:nvPr>
        </p:nvSpPr>
        <p:spPr bwMode="auto">
          <a:xfrm>
            <a:off x="0"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defTabSz="990600">
              <a:defRPr sz="1300"/>
            </a:lvl1pPr>
          </a:lstStyle>
          <a:p>
            <a:pPr>
              <a:defRPr/>
            </a:pPr>
            <a:endParaRPr lang="en-US" altLang="ja-JP"/>
          </a:p>
        </p:txBody>
      </p:sp>
      <p:sp>
        <p:nvSpPr>
          <p:cNvPr id="46087" name="Rectangle 7"/>
          <p:cNvSpPr>
            <a:spLocks noGrp="1" noChangeArrowheads="1"/>
          </p:cNvSpPr>
          <p:nvPr>
            <p:ph type="sldNum" sz="quarter" idx="5"/>
          </p:nvPr>
        </p:nvSpPr>
        <p:spPr bwMode="auto">
          <a:xfrm>
            <a:off x="4021138"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defTabSz="990600">
              <a:defRPr sz="1300"/>
            </a:lvl1pPr>
          </a:lstStyle>
          <a:p>
            <a:pPr>
              <a:defRPr/>
            </a:pPr>
            <a:fld id="{13C2839D-2D5B-4644-AF86-A1AD74FFCC92}"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スライド イメージ プレースホルダ 1"/>
          <p:cNvSpPr>
            <a:spLocks noGrp="1" noRot="1" noChangeAspect="1" noTextEdit="1"/>
          </p:cNvSpPr>
          <p:nvPr>
            <p:ph type="sldImg"/>
          </p:nvPr>
        </p:nvSpPr>
        <p:spPr>
          <a:xfrm>
            <a:off x="992188" y="768350"/>
            <a:ext cx="5114925" cy="3836988"/>
          </a:xfrm>
          <a:ln/>
        </p:spPr>
      </p:sp>
      <p:sp>
        <p:nvSpPr>
          <p:cNvPr id="43011" name="ノート プレースホルダ 2"/>
          <p:cNvSpPr>
            <a:spLocks noGrp="1"/>
          </p:cNvSpPr>
          <p:nvPr>
            <p:ph type="body" idx="1"/>
          </p:nvPr>
        </p:nvSpPr>
        <p:spPr>
          <a:noFill/>
          <a:ln/>
        </p:spPr>
        <p:txBody>
          <a:bodyPr/>
          <a:lstStyle/>
          <a:p>
            <a:endParaRPr lang="ja-JP" altLang="en-US" smtClean="0"/>
          </a:p>
        </p:txBody>
      </p:sp>
      <p:sp>
        <p:nvSpPr>
          <p:cNvPr id="43012" name="スライド番号プレースホルダ 3"/>
          <p:cNvSpPr>
            <a:spLocks noGrp="1"/>
          </p:cNvSpPr>
          <p:nvPr>
            <p:ph type="sldNum" sz="quarter" idx="5"/>
          </p:nvPr>
        </p:nvSpPr>
        <p:spPr>
          <a:noFill/>
        </p:spPr>
        <p:txBody>
          <a:bodyPr/>
          <a:lstStyle/>
          <a:p>
            <a:fld id="{C0DFF802-A6BB-405C-8050-7D1FC854C418}" type="slidenum">
              <a:rPr lang="en-US" altLang="ja-JP" smtClean="0"/>
              <a:pPr/>
              <a:t>1</a:t>
            </a:fld>
            <a:endParaRPr lang="en-US" altLang="ja-JP"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スライド イメージ プレースホルダ 1"/>
          <p:cNvSpPr>
            <a:spLocks noGrp="1" noRot="1" noChangeAspect="1" noTextEdit="1"/>
          </p:cNvSpPr>
          <p:nvPr>
            <p:ph type="sldImg"/>
          </p:nvPr>
        </p:nvSpPr>
        <p:spPr>
          <a:xfrm>
            <a:off x="992188" y="768350"/>
            <a:ext cx="5114925" cy="3836988"/>
          </a:xfrm>
          <a:ln/>
        </p:spPr>
      </p:sp>
      <p:sp>
        <p:nvSpPr>
          <p:cNvPr id="49155" name="ノート プレースホルダ 2"/>
          <p:cNvSpPr>
            <a:spLocks noGrp="1"/>
          </p:cNvSpPr>
          <p:nvPr>
            <p:ph type="body" idx="1"/>
          </p:nvPr>
        </p:nvSpPr>
        <p:spPr>
          <a:noFill/>
          <a:ln/>
        </p:spPr>
        <p:txBody>
          <a:bodyPr/>
          <a:lstStyle/>
          <a:p>
            <a:endParaRPr lang="ja-JP" altLang="en-US" smtClean="0"/>
          </a:p>
        </p:txBody>
      </p:sp>
      <p:sp>
        <p:nvSpPr>
          <p:cNvPr id="49156" name="スライド番号プレースホルダ 3"/>
          <p:cNvSpPr>
            <a:spLocks noGrp="1"/>
          </p:cNvSpPr>
          <p:nvPr>
            <p:ph type="sldNum" sz="quarter" idx="5"/>
          </p:nvPr>
        </p:nvSpPr>
        <p:spPr>
          <a:noFill/>
        </p:spPr>
        <p:txBody>
          <a:bodyPr/>
          <a:lstStyle/>
          <a:p>
            <a:fld id="{3F05FE83-7FE8-4363-8194-38130459F00F}" type="slidenum">
              <a:rPr lang="en-US" altLang="ja-JP" smtClean="0"/>
              <a:pPr/>
              <a:t>10</a:t>
            </a:fld>
            <a:endParaRPr lang="en-US" altLang="ja-JP"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スライド イメージ プレースホルダ 1"/>
          <p:cNvSpPr>
            <a:spLocks noGrp="1" noRot="1" noChangeAspect="1" noTextEdit="1"/>
          </p:cNvSpPr>
          <p:nvPr>
            <p:ph type="sldImg"/>
          </p:nvPr>
        </p:nvSpPr>
        <p:spPr>
          <a:xfrm>
            <a:off x="992188" y="768350"/>
            <a:ext cx="5114925" cy="3836988"/>
          </a:xfrm>
          <a:ln/>
        </p:spPr>
      </p:sp>
      <p:sp>
        <p:nvSpPr>
          <p:cNvPr id="55299" name="ノート プレースホルダ 2"/>
          <p:cNvSpPr>
            <a:spLocks noGrp="1"/>
          </p:cNvSpPr>
          <p:nvPr>
            <p:ph type="body" idx="1"/>
          </p:nvPr>
        </p:nvSpPr>
        <p:spPr>
          <a:noFill/>
          <a:ln/>
        </p:spPr>
        <p:txBody>
          <a:bodyPr/>
          <a:lstStyle/>
          <a:p>
            <a:endParaRPr lang="ja-JP" altLang="en-US" smtClean="0"/>
          </a:p>
        </p:txBody>
      </p:sp>
      <p:sp>
        <p:nvSpPr>
          <p:cNvPr id="55300" name="スライド番号プレースホルダ 3"/>
          <p:cNvSpPr>
            <a:spLocks noGrp="1"/>
          </p:cNvSpPr>
          <p:nvPr>
            <p:ph type="sldNum" sz="quarter" idx="5"/>
          </p:nvPr>
        </p:nvSpPr>
        <p:spPr>
          <a:noFill/>
        </p:spPr>
        <p:txBody>
          <a:bodyPr/>
          <a:lstStyle/>
          <a:p>
            <a:fld id="{F21356F9-1BD7-400B-894C-99733F382A46}" type="slidenum">
              <a:rPr lang="en-US" altLang="ja-JP" smtClean="0"/>
              <a:pPr/>
              <a:t>11</a:t>
            </a:fld>
            <a:endParaRPr lang="en-US" altLang="ja-JP"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スライド イメージ プレースホルダ 1"/>
          <p:cNvSpPr>
            <a:spLocks noGrp="1" noRot="1" noChangeAspect="1" noTextEdit="1"/>
          </p:cNvSpPr>
          <p:nvPr>
            <p:ph type="sldImg"/>
          </p:nvPr>
        </p:nvSpPr>
        <p:spPr>
          <a:xfrm>
            <a:off x="992188" y="768350"/>
            <a:ext cx="5114925" cy="3836988"/>
          </a:xfrm>
          <a:ln/>
        </p:spPr>
      </p:sp>
      <p:sp>
        <p:nvSpPr>
          <p:cNvPr id="55299" name="ノート プレースホルダ 2"/>
          <p:cNvSpPr>
            <a:spLocks noGrp="1"/>
          </p:cNvSpPr>
          <p:nvPr>
            <p:ph type="body" idx="1"/>
          </p:nvPr>
        </p:nvSpPr>
        <p:spPr>
          <a:noFill/>
          <a:ln/>
        </p:spPr>
        <p:txBody>
          <a:bodyPr/>
          <a:lstStyle/>
          <a:p>
            <a:endParaRPr lang="ja-JP" altLang="en-US" smtClean="0"/>
          </a:p>
        </p:txBody>
      </p:sp>
      <p:sp>
        <p:nvSpPr>
          <p:cNvPr id="55300" name="スライド番号プレースホルダ 3"/>
          <p:cNvSpPr>
            <a:spLocks noGrp="1"/>
          </p:cNvSpPr>
          <p:nvPr>
            <p:ph type="sldNum" sz="quarter" idx="5"/>
          </p:nvPr>
        </p:nvSpPr>
        <p:spPr>
          <a:noFill/>
        </p:spPr>
        <p:txBody>
          <a:bodyPr/>
          <a:lstStyle/>
          <a:p>
            <a:fld id="{F21356F9-1BD7-400B-894C-99733F382A46}" type="slidenum">
              <a:rPr lang="en-US" altLang="ja-JP" smtClean="0"/>
              <a:pPr/>
              <a:t>12</a:t>
            </a:fld>
            <a:endParaRPr lang="en-US" altLang="ja-JP"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スライド イメージ プレースホルダ 1"/>
          <p:cNvSpPr>
            <a:spLocks noGrp="1" noRot="1" noChangeAspect="1" noTextEdit="1"/>
          </p:cNvSpPr>
          <p:nvPr>
            <p:ph type="sldImg"/>
          </p:nvPr>
        </p:nvSpPr>
        <p:spPr>
          <a:xfrm>
            <a:off x="992188" y="768350"/>
            <a:ext cx="5114925" cy="3836988"/>
          </a:xfrm>
          <a:ln/>
        </p:spPr>
      </p:sp>
      <p:sp>
        <p:nvSpPr>
          <p:cNvPr id="56323" name="ノート プレースホルダ 2"/>
          <p:cNvSpPr>
            <a:spLocks noGrp="1"/>
          </p:cNvSpPr>
          <p:nvPr>
            <p:ph type="body" idx="1"/>
          </p:nvPr>
        </p:nvSpPr>
        <p:spPr>
          <a:noFill/>
          <a:ln/>
        </p:spPr>
        <p:txBody>
          <a:bodyPr/>
          <a:lstStyle/>
          <a:p>
            <a:endParaRPr lang="ja-JP" altLang="en-US" smtClean="0"/>
          </a:p>
        </p:txBody>
      </p:sp>
      <p:sp>
        <p:nvSpPr>
          <p:cNvPr id="56324" name="スライド番号プレースホルダ 3"/>
          <p:cNvSpPr>
            <a:spLocks noGrp="1"/>
          </p:cNvSpPr>
          <p:nvPr>
            <p:ph type="sldNum" sz="quarter" idx="5"/>
          </p:nvPr>
        </p:nvSpPr>
        <p:spPr>
          <a:noFill/>
        </p:spPr>
        <p:txBody>
          <a:bodyPr/>
          <a:lstStyle/>
          <a:p>
            <a:fld id="{36985537-A61A-42A0-8018-26CC447638AF}" type="slidenum">
              <a:rPr lang="en-US" altLang="ja-JP" smtClean="0"/>
              <a:pPr/>
              <a:t>13</a:t>
            </a:fld>
            <a:endParaRPr lang="en-US" altLang="ja-JP"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スライド イメージ プレースホルダ 1"/>
          <p:cNvSpPr>
            <a:spLocks noGrp="1" noRot="1" noChangeAspect="1" noTextEdit="1"/>
          </p:cNvSpPr>
          <p:nvPr>
            <p:ph type="sldImg"/>
          </p:nvPr>
        </p:nvSpPr>
        <p:spPr>
          <a:xfrm>
            <a:off x="992188" y="768350"/>
            <a:ext cx="5114925" cy="3836988"/>
          </a:xfrm>
          <a:ln/>
        </p:spPr>
      </p:sp>
      <p:sp>
        <p:nvSpPr>
          <p:cNvPr id="57347" name="ノート プレースホルダ 2"/>
          <p:cNvSpPr>
            <a:spLocks noGrp="1"/>
          </p:cNvSpPr>
          <p:nvPr>
            <p:ph type="body" idx="1"/>
          </p:nvPr>
        </p:nvSpPr>
        <p:spPr>
          <a:noFill/>
          <a:ln/>
        </p:spPr>
        <p:txBody>
          <a:bodyPr/>
          <a:lstStyle/>
          <a:p>
            <a:endParaRPr lang="ja-JP" altLang="en-US" smtClean="0"/>
          </a:p>
        </p:txBody>
      </p:sp>
      <p:sp>
        <p:nvSpPr>
          <p:cNvPr id="57348" name="スライド番号プレースホルダ 3"/>
          <p:cNvSpPr>
            <a:spLocks noGrp="1"/>
          </p:cNvSpPr>
          <p:nvPr>
            <p:ph type="sldNum" sz="quarter" idx="5"/>
          </p:nvPr>
        </p:nvSpPr>
        <p:spPr>
          <a:noFill/>
        </p:spPr>
        <p:txBody>
          <a:bodyPr/>
          <a:lstStyle/>
          <a:p>
            <a:fld id="{E502B488-B12B-493D-A36A-8499D777749E}" type="slidenum">
              <a:rPr lang="en-US" altLang="ja-JP" smtClean="0"/>
              <a:pPr/>
              <a:t>14</a:t>
            </a:fld>
            <a:endParaRPr lang="en-US" altLang="ja-JP"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スライド イメージ プレースホルダ 1"/>
          <p:cNvSpPr>
            <a:spLocks noGrp="1" noRot="1" noChangeAspect="1" noTextEdit="1"/>
          </p:cNvSpPr>
          <p:nvPr>
            <p:ph type="sldImg"/>
          </p:nvPr>
        </p:nvSpPr>
        <p:spPr>
          <a:xfrm>
            <a:off x="992188" y="768350"/>
            <a:ext cx="5114925" cy="3836988"/>
          </a:xfrm>
          <a:ln/>
        </p:spPr>
      </p:sp>
      <p:sp>
        <p:nvSpPr>
          <p:cNvPr id="58371" name="ノート プレースホルダ 2"/>
          <p:cNvSpPr>
            <a:spLocks noGrp="1"/>
          </p:cNvSpPr>
          <p:nvPr>
            <p:ph type="body" idx="1"/>
          </p:nvPr>
        </p:nvSpPr>
        <p:spPr>
          <a:noFill/>
          <a:ln/>
        </p:spPr>
        <p:txBody>
          <a:bodyPr/>
          <a:lstStyle/>
          <a:p>
            <a:endParaRPr lang="ja-JP" altLang="en-US" smtClean="0"/>
          </a:p>
        </p:txBody>
      </p:sp>
      <p:sp>
        <p:nvSpPr>
          <p:cNvPr id="58372" name="スライド番号プレースホルダ 3"/>
          <p:cNvSpPr>
            <a:spLocks noGrp="1"/>
          </p:cNvSpPr>
          <p:nvPr>
            <p:ph type="sldNum" sz="quarter" idx="5"/>
          </p:nvPr>
        </p:nvSpPr>
        <p:spPr>
          <a:noFill/>
        </p:spPr>
        <p:txBody>
          <a:bodyPr/>
          <a:lstStyle/>
          <a:p>
            <a:fld id="{35E13F09-5AE2-47F6-83C5-FF6140300842}" type="slidenum">
              <a:rPr lang="en-US" altLang="ja-JP" smtClean="0"/>
              <a:pPr/>
              <a:t>15</a:t>
            </a:fld>
            <a:endParaRPr lang="en-US" altLang="ja-JP"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スライド イメージ プレースホルダ 1"/>
          <p:cNvSpPr>
            <a:spLocks noGrp="1" noRot="1" noChangeAspect="1" noTextEdit="1"/>
          </p:cNvSpPr>
          <p:nvPr>
            <p:ph type="sldImg"/>
          </p:nvPr>
        </p:nvSpPr>
        <p:spPr>
          <a:xfrm>
            <a:off x="992188" y="768350"/>
            <a:ext cx="5114925" cy="3836988"/>
          </a:xfrm>
          <a:ln/>
        </p:spPr>
      </p:sp>
      <p:sp>
        <p:nvSpPr>
          <p:cNvPr id="65539" name="ノート プレースホルダ 2"/>
          <p:cNvSpPr>
            <a:spLocks noGrp="1"/>
          </p:cNvSpPr>
          <p:nvPr>
            <p:ph type="body" idx="1"/>
          </p:nvPr>
        </p:nvSpPr>
        <p:spPr>
          <a:noFill/>
          <a:ln/>
        </p:spPr>
        <p:txBody>
          <a:bodyPr/>
          <a:lstStyle/>
          <a:p>
            <a:endParaRPr lang="ja-JP" altLang="en-US" smtClean="0"/>
          </a:p>
        </p:txBody>
      </p:sp>
      <p:sp>
        <p:nvSpPr>
          <p:cNvPr id="65540" name="スライド番号プレースホルダ 3"/>
          <p:cNvSpPr>
            <a:spLocks noGrp="1"/>
          </p:cNvSpPr>
          <p:nvPr>
            <p:ph type="sldNum" sz="quarter" idx="5"/>
          </p:nvPr>
        </p:nvSpPr>
        <p:spPr>
          <a:noFill/>
        </p:spPr>
        <p:txBody>
          <a:bodyPr/>
          <a:lstStyle/>
          <a:p>
            <a:fld id="{DB410D54-8939-4FBF-BB94-43A1FBE042BF}" type="slidenum">
              <a:rPr lang="en-US" altLang="ja-JP" smtClean="0"/>
              <a:pPr/>
              <a:t>16</a:t>
            </a:fld>
            <a:endParaRPr lang="en-US" altLang="ja-JP"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スライド イメージ プレースホルダ 1"/>
          <p:cNvSpPr>
            <a:spLocks noGrp="1" noRot="1" noChangeAspect="1" noTextEdit="1"/>
          </p:cNvSpPr>
          <p:nvPr>
            <p:ph type="sldImg"/>
          </p:nvPr>
        </p:nvSpPr>
        <p:spPr>
          <a:xfrm>
            <a:off x="992188" y="768350"/>
            <a:ext cx="5114925" cy="3836988"/>
          </a:xfrm>
          <a:ln/>
        </p:spPr>
      </p:sp>
      <p:sp>
        <p:nvSpPr>
          <p:cNvPr id="66563" name="ノート プレースホルダ 2"/>
          <p:cNvSpPr>
            <a:spLocks noGrp="1"/>
          </p:cNvSpPr>
          <p:nvPr>
            <p:ph type="body" idx="1"/>
          </p:nvPr>
        </p:nvSpPr>
        <p:spPr>
          <a:noFill/>
          <a:ln/>
        </p:spPr>
        <p:txBody>
          <a:bodyPr/>
          <a:lstStyle/>
          <a:p>
            <a:endParaRPr lang="ja-JP" altLang="en-US" smtClean="0"/>
          </a:p>
        </p:txBody>
      </p:sp>
      <p:sp>
        <p:nvSpPr>
          <p:cNvPr id="66564" name="スライド番号プレースホルダ 3"/>
          <p:cNvSpPr>
            <a:spLocks noGrp="1"/>
          </p:cNvSpPr>
          <p:nvPr>
            <p:ph type="sldNum" sz="quarter" idx="5"/>
          </p:nvPr>
        </p:nvSpPr>
        <p:spPr>
          <a:noFill/>
        </p:spPr>
        <p:txBody>
          <a:bodyPr/>
          <a:lstStyle/>
          <a:p>
            <a:fld id="{42475E54-BDB1-4491-BB46-5D7E9914037E}" type="slidenum">
              <a:rPr lang="en-US" altLang="ja-JP" smtClean="0"/>
              <a:pPr/>
              <a:t>17</a:t>
            </a:fld>
            <a:endParaRPr lang="en-US" altLang="ja-JP"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992188" y="768350"/>
            <a:ext cx="5114925" cy="3836988"/>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13C2839D-2D5B-4644-AF86-A1AD74FFCC92}" type="slidenum">
              <a:rPr lang="en-US" altLang="ja-JP" smtClean="0"/>
              <a:pPr>
                <a:defRPr/>
              </a:pPr>
              <a:t>18</a:t>
            </a:fld>
            <a:endParaRPr lang="en-US" altLang="ja-JP"/>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スライド イメージ プレースホルダ 1"/>
          <p:cNvSpPr>
            <a:spLocks noGrp="1" noRot="1" noChangeAspect="1" noTextEdit="1"/>
          </p:cNvSpPr>
          <p:nvPr>
            <p:ph type="sldImg"/>
          </p:nvPr>
        </p:nvSpPr>
        <p:spPr>
          <a:xfrm>
            <a:off x="992188" y="768350"/>
            <a:ext cx="5114925" cy="3836988"/>
          </a:xfrm>
          <a:ln/>
        </p:spPr>
      </p:sp>
      <p:sp>
        <p:nvSpPr>
          <p:cNvPr id="67587" name="ノート プレースホルダ 2"/>
          <p:cNvSpPr>
            <a:spLocks noGrp="1"/>
          </p:cNvSpPr>
          <p:nvPr>
            <p:ph type="body" idx="1"/>
          </p:nvPr>
        </p:nvSpPr>
        <p:spPr>
          <a:noFill/>
          <a:ln/>
        </p:spPr>
        <p:txBody>
          <a:bodyPr/>
          <a:lstStyle/>
          <a:p>
            <a:endParaRPr lang="ja-JP" altLang="en-US" smtClean="0"/>
          </a:p>
        </p:txBody>
      </p:sp>
      <p:sp>
        <p:nvSpPr>
          <p:cNvPr id="67588" name="スライド番号プレースホルダ 3"/>
          <p:cNvSpPr>
            <a:spLocks noGrp="1"/>
          </p:cNvSpPr>
          <p:nvPr>
            <p:ph type="sldNum" sz="quarter" idx="5"/>
          </p:nvPr>
        </p:nvSpPr>
        <p:spPr>
          <a:noFill/>
        </p:spPr>
        <p:txBody>
          <a:bodyPr/>
          <a:lstStyle/>
          <a:p>
            <a:fld id="{19920823-509F-4D2F-931B-F1B8BF5B67B4}" type="slidenum">
              <a:rPr lang="en-US" altLang="ja-JP" smtClean="0"/>
              <a:pPr/>
              <a:t>19</a:t>
            </a:fld>
            <a:endParaRPr lang="en-US"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スライド イメージ プレースホルダ 1"/>
          <p:cNvSpPr>
            <a:spLocks noGrp="1" noRot="1" noChangeAspect="1" noTextEdit="1"/>
          </p:cNvSpPr>
          <p:nvPr>
            <p:ph type="sldImg"/>
          </p:nvPr>
        </p:nvSpPr>
        <p:spPr>
          <a:xfrm>
            <a:off x="992188" y="768350"/>
            <a:ext cx="5114925" cy="3836988"/>
          </a:xfrm>
          <a:ln/>
        </p:spPr>
      </p:sp>
      <p:sp>
        <p:nvSpPr>
          <p:cNvPr id="44035" name="ノート プレースホルダ 2"/>
          <p:cNvSpPr>
            <a:spLocks noGrp="1"/>
          </p:cNvSpPr>
          <p:nvPr>
            <p:ph type="body" idx="1"/>
          </p:nvPr>
        </p:nvSpPr>
        <p:spPr>
          <a:noFill/>
          <a:ln/>
        </p:spPr>
        <p:txBody>
          <a:bodyPr/>
          <a:lstStyle/>
          <a:p>
            <a:endParaRPr lang="ja-JP" altLang="en-US" smtClean="0"/>
          </a:p>
        </p:txBody>
      </p:sp>
      <p:sp>
        <p:nvSpPr>
          <p:cNvPr id="44036" name="スライド番号プレースホルダ 3"/>
          <p:cNvSpPr>
            <a:spLocks noGrp="1"/>
          </p:cNvSpPr>
          <p:nvPr>
            <p:ph type="sldNum" sz="quarter" idx="5"/>
          </p:nvPr>
        </p:nvSpPr>
        <p:spPr>
          <a:noFill/>
        </p:spPr>
        <p:txBody>
          <a:bodyPr/>
          <a:lstStyle/>
          <a:p>
            <a:fld id="{CF589EB5-5178-4519-AC15-F14845CDE312}" type="slidenum">
              <a:rPr lang="en-US" altLang="ja-JP" smtClean="0"/>
              <a:pPr/>
              <a:t>2</a:t>
            </a:fld>
            <a:endParaRPr lang="en-US" altLang="ja-JP"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スライド イメージ プレースホルダ 1"/>
          <p:cNvSpPr>
            <a:spLocks noGrp="1" noRot="1" noChangeAspect="1" noTextEdit="1"/>
          </p:cNvSpPr>
          <p:nvPr>
            <p:ph type="sldImg"/>
          </p:nvPr>
        </p:nvSpPr>
        <p:spPr>
          <a:xfrm>
            <a:off x="992188" y="768350"/>
            <a:ext cx="5114925" cy="3836988"/>
          </a:xfrm>
          <a:ln/>
        </p:spPr>
      </p:sp>
      <p:sp>
        <p:nvSpPr>
          <p:cNvPr id="68611" name="ノート プレースホルダ 2"/>
          <p:cNvSpPr>
            <a:spLocks noGrp="1"/>
          </p:cNvSpPr>
          <p:nvPr>
            <p:ph type="body" idx="1"/>
          </p:nvPr>
        </p:nvSpPr>
        <p:spPr>
          <a:noFill/>
          <a:ln/>
        </p:spPr>
        <p:txBody>
          <a:bodyPr/>
          <a:lstStyle/>
          <a:p>
            <a:endParaRPr lang="ja-JP" altLang="en-US" smtClean="0"/>
          </a:p>
        </p:txBody>
      </p:sp>
      <p:sp>
        <p:nvSpPr>
          <p:cNvPr id="68612" name="スライド番号プレースホルダ 3"/>
          <p:cNvSpPr>
            <a:spLocks noGrp="1"/>
          </p:cNvSpPr>
          <p:nvPr>
            <p:ph type="sldNum" sz="quarter" idx="5"/>
          </p:nvPr>
        </p:nvSpPr>
        <p:spPr>
          <a:noFill/>
        </p:spPr>
        <p:txBody>
          <a:bodyPr/>
          <a:lstStyle/>
          <a:p>
            <a:fld id="{9C178CB8-EE32-447C-A15E-04364D0CD23F}" type="slidenum">
              <a:rPr lang="en-US" altLang="ja-JP" smtClean="0"/>
              <a:pPr/>
              <a:t>20</a:t>
            </a:fld>
            <a:endParaRPr lang="en-US" altLang="ja-JP"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スライド イメージ プレースホルダ 1"/>
          <p:cNvSpPr>
            <a:spLocks noGrp="1" noRot="1" noChangeAspect="1" noTextEdit="1"/>
          </p:cNvSpPr>
          <p:nvPr>
            <p:ph type="sldImg"/>
          </p:nvPr>
        </p:nvSpPr>
        <p:spPr>
          <a:xfrm>
            <a:off x="992188" y="768350"/>
            <a:ext cx="5114925" cy="3836988"/>
          </a:xfrm>
          <a:ln/>
        </p:spPr>
      </p:sp>
      <p:sp>
        <p:nvSpPr>
          <p:cNvPr id="69635" name="ノート プレースホルダ 2"/>
          <p:cNvSpPr>
            <a:spLocks noGrp="1"/>
          </p:cNvSpPr>
          <p:nvPr>
            <p:ph type="body" idx="1"/>
          </p:nvPr>
        </p:nvSpPr>
        <p:spPr>
          <a:noFill/>
          <a:ln/>
        </p:spPr>
        <p:txBody>
          <a:bodyPr/>
          <a:lstStyle/>
          <a:p>
            <a:endParaRPr lang="ja-JP" altLang="en-US" smtClean="0"/>
          </a:p>
        </p:txBody>
      </p:sp>
      <p:sp>
        <p:nvSpPr>
          <p:cNvPr id="69636" name="スライド番号プレースホルダ 3"/>
          <p:cNvSpPr>
            <a:spLocks noGrp="1"/>
          </p:cNvSpPr>
          <p:nvPr>
            <p:ph type="sldNum" sz="quarter" idx="5"/>
          </p:nvPr>
        </p:nvSpPr>
        <p:spPr>
          <a:noFill/>
        </p:spPr>
        <p:txBody>
          <a:bodyPr/>
          <a:lstStyle/>
          <a:p>
            <a:fld id="{F3380F3C-24E3-441A-8EF8-3ED1D2D18EEC}" type="slidenum">
              <a:rPr lang="en-US" altLang="ja-JP" smtClean="0"/>
              <a:pPr/>
              <a:t>21</a:t>
            </a:fld>
            <a:endParaRPr lang="en-US" altLang="ja-JP"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スライド イメージ プレースホルダ 1"/>
          <p:cNvSpPr>
            <a:spLocks noGrp="1" noRot="1" noChangeAspect="1" noTextEdit="1"/>
          </p:cNvSpPr>
          <p:nvPr>
            <p:ph type="sldImg"/>
          </p:nvPr>
        </p:nvSpPr>
        <p:spPr>
          <a:xfrm>
            <a:off x="992188" y="768350"/>
            <a:ext cx="5114925" cy="3836988"/>
          </a:xfrm>
          <a:ln/>
        </p:spPr>
      </p:sp>
      <p:sp>
        <p:nvSpPr>
          <p:cNvPr id="70659" name="ノート プレースホルダ 2"/>
          <p:cNvSpPr>
            <a:spLocks noGrp="1"/>
          </p:cNvSpPr>
          <p:nvPr>
            <p:ph type="body" idx="1"/>
          </p:nvPr>
        </p:nvSpPr>
        <p:spPr>
          <a:noFill/>
          <a:ln/>
        </p:spPr>
        <p:txBody>
          <a:bodyPr/>
          <a:lstStyle/>
          <a:p>
            <a:endParaRPr lang="ja-JP" altLang="en-US" smtClean="0"/>
          </a:p>
        </p:txBody>
      </p:sp>
      <p:sp>
        <p:nvSpPr>
          <p:cNvPr id="70660" name="スライド番号プレースホルダ 3"/>
          <p:cNvSpPr>
            <a:spLocks noGrp="1"/>
          </p:cNvSpPr>
          <p:nvPr>
            <p:ph type="sldNum" sz="quarter" idx="5"/>
          </p:nvPr>
        </p:nvSpPr>
        <p:spPr>
          <a:noFill/>
        </p:spPr>
        <p:txBody>
          <a:bodyPr/>
          <a:lstStyle/>
          <a:p>
            <a:fld id="{54F95D2E-EE9A-4209-9DDB-54A0E18DC064}" type="slidenum">
              <a:rPr lang="en-US" altLang="ja-JP" smtClean="0"/>
              <a:pPr/>
              <a:t>22</a:t>
            </a:fld>
            <a:endParaRPr lang="en-US" altLang="ja-JP"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スライド イメージ プレースホルダ 1"/>
          <p:cNvSpPr>
            <a:spLocks noGrp="1" noRot="1" noChangeAspect="1" noTextEdit="1"/>
          </p:cNvSpPr>
          <p:nvPr>
            <p:ph type="sldImg"/>
          </p:nvPr>
        </p:nvSpPr>
        <p:spPr>
          <a:xfrm>
            <a:off x="992188" y="768350"/>
            <a:ext cx="5114925" cy="3836988"/>
          </a:xfrm>
          <a:ln/>
        </p:spPr>
      </p:sp>
      <p:sp>
        <p:nvSpPr>
          <p:cNvPr id="71683" name="ノート プレースホルダ 2"/>
          <p:cNvSpPr>
            <a:spLocks noGrp="1"/>
          </p:cNvSpPr>
          <p:nvPr>
            <p:ph type="body" idx="1"/>
          </p:nvPr>
        </p:nvSpPr>
        <p:spPr>
          <a:noFill/>
          <a:ln/>
        </p:spPr>
        <p:txBody>
          <a:bodyPr/>
          <a:lstStyle/>
          <a:p>
            <a:endParaRPr lang="ja-JP" altLang="en-US" smtClean="0"/>
          </a:p>
        </p:txBody>
      </p:sp>
      <p:sp>
        <p:nvSpPr>
          <p:cNvPr id="71684" name="スライド番号プレースホルダ 3"/>
          <p:cNvSpPr>
            <a:spLocks noGrp="1"/>
          </p:cNvSpPr>
          <p:nvPr>
            <p:ph type="sldNum" sz="quarter" idx="5"/>
          </p:nvPr>
        </p:nvSpPr>
        <p:spPr>
          <a:noFill/>
        </p:spPr>
        <p:txBody>
          <a:bodyPr/>
          <a:lstStyle/>
          <a:p>
            <a:fld id="{C52105F5-EF13-4DE7-A341-E2430167568B}" type="slidenum">
              <a:rPr lang="en-US" altLang="ja-JP" smtClean="0"/>
              <a:pPr/>
              <a:t>23</a:t>
            </a:fld>
            <a:endParaRPr lang="en-US" altLang="ja-JP"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スライド イメージ プレースホルダ 1"/>
          <p:cNvSpPr>
            <a:spLocks noGrp="1" noRot="1" noChangeAspect="1" noTextEdit="1"/>
          </p:cNvSpPr>
          <p:nvPr>
            <p:ph type="sldImg"/>
          </p:nvPr>
        </p:nvSpPr>
        <p:spPr>
          <a:xfrm>
            <a:off x="992188" y="768350"/>
            <a:ext cx="5114925" cy="3836988"/>
          </a:xfrm>
          <a:ln/>
        </p:spPr>
      </p:sp>
      <p:sp>
        <p:nvSpPr>
          <p:cNvPr id="72707" name="ノート プレースホルダ 2"/>
          <p:cNvSpPr>
            <a:spLocks noGrp="1"/>
          </p:cNvSpPr>
          <p:nvPr>
            <p:ph type="body" idx="1"/>
          </p:nvPr>
        </p:nvSpPr>
        <p:spPr>
          <a:noFill/>
          <a:ln/>
        </p:spPr>
        <p:txBody>
          <a:bodyPr/>
          <a:lstStyle/>
          <a:p>
            <a:endParaRPr lang="ja-JP" altLang="en-US" smtClean="0"/>
          </a:p>
        </p:txBody>
      </p:sp>
      <p:sp>
        <p:nvSpPr>
          <p:cNvPr id="72708" name="スライド番号プレースホルダ 3"/>
          <p:cNvSpPr>
            <a:spLocks noGrp="1"/>
          </p:cNvSpPr>
          <p:nvPr>
            <p:ph type="sldNum" sz="quarter" idx="5"/>
          </p:nvPr>
        </p:nvSpPr>
        <p:spPr>
          <a:noFill/>
        </p:spPr>
        <p:txBody>
          <a:bodyPr/>
          <a:lstStyle/>
          <a:p>
            <a:fld id="{40A21667-1998-47AE-AE4D-F1EFB0CB10C5}" type="slidenum">
              <a:rPr lang="en-US" altLang="ja-JP" smtClean="0"/>
              <a:pPr/>
              <a:t>24</a:t>
            </a:fld>
            <a:endParaRPr lang="en-US" altLang="ja-JP"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スライド イメージ プレースホルダ 1"/>
          <p:cNvSpPr>
            <a:spLocks noGrp="1" noRot="1" noChangeAspect="1" noTextEdit="1"/>
          </p:cNvSpPr>
          <p:nvPr>
            <p:ph type="sldImg"/>
          </p:nvPr>
        </p:nvSpPr>
        <p:spPr>
          <a:xfrm>
            <a:off x="992188" y="768350"/>
            <a:ext cx="5114925" cy="3836988"/>
          </a:xfrm>
          <a:ln/>
        </p:spPr>
      </p:sp>
      <p:sp>
        <p:nvSpPr>
          <p:cNvPr id="73731" name="ノート プレースホルダ 2"/>
          <p:cNvSpPr>
            <a:spLocks noGrp="1"/>
          </p:cNvSpPr>
          <p:nvPr>
            <p:ph type="body" idx="1"/>
          </p:nvPr>
        </p:nvSpPr>
        <p:spPr>
          <a:noFill/>
          <a:ln/>
        </p:spPr>
        <p:txBody>
          <a:bodyPr/>
          <a:lstStyle/>
          <a:p>
            <a:endParaRPr lang="ja-JP" altLang="en-US" smtClean="0"/>
          </a:p>
        </p:txBody>
      </p:sp>
      <p:sp>
        <p:nvSpPr>
          <p:cNvPr id="73732" name="スライド番号プレースホルダ 3"/>
          <p:cNvSpPr>
            <a:spLocks noGrp="1"/>
          </p:cNvSpPr>
          <p:nvPr>
            <p:ph type="sldNum" sz="quarter" idx="5"/>
          </p:nvPr>
        </p:nvSpPr>
        <p:spPr>
          <a:noFill/>
        </p:spPr>
        <p:txBody>
          <a:bodyPr/>
          <a:lstStyle/>
          <a:p>
            <a:fld id="{27AC1E63-6E63-48A5-98A6-A4597979F68F}" type="slidenum">
              <a:rPr lang="en-US" altLang="ja-JP" smtClean="0"/>
              <a:pPr/>
              <a:t>25</a:t>
            </a:fld>
            <a:endParaRPr lang="en-US" altLang="ja-JP"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スライド イメージ プレースホルダ 1"/>
          <p:cNvSpPr>
            <a:spLocks noGrp="1" noRot="1" noChangeAspect="1" noTextEdit="1"/>
          </p:cNvSpPr>
          <p:nvPr>
            <p:ph type="sldImg"/>
          </p:nvPr>
        </p:nvSpPr>
        <p:spPr>
          <a:xfrm>
            <a:off x="992188" y="768350"/>
            <a:ext cx="5114925" cy="3836988"/>
          </a:xfrm>
          <a:ln/>
        </p:spPr>
      </p:sp>
      <p:sp>
        <p:nvSpPr>
          <p:cNvPr id="74755" name="ノート プレースホルダ 2"/>
          <p:cNvSpPr>
            <a:spLocks noGrp="1"/>
          </p:cNvSpPr>
          <p:nvPr>
            <p:ph type="body" idx="1"/>
          </p:nvPr>
        </p:nvSpPr>
        <p:spPr>
          <a:noFill/>
          <a:ln/>
        </p:spPr>
        <p:txBody>
          <a:bodyPr/>
          <a:lstStyle/>
          <a:p>
            <a:endParaRPr lang="ja-JP" altLang="en-US" smtClean="0"/>
          </a:p>
        </p:txBody>
      </p:sp>
      <p:sp>
        <p:nvSpPr>
          <p:cNvPr id="74756" name="スライド番号プレースホルダ 3"/>
          <p:cNvSpPr>
            <a:spLocks noGrp="1"/>
          </p:cNvSpPr>
          <p:nvPr>
            <p:ph type="sldNum" sz="quarter" idx="5"/>
          </p:nvPr>
        </p:nvSpPr>
        <p:spPr>
          <a:noFill/>
        </p:spPr>
        <p:txBody>
          <a:bodyPr/>
          <a:lstStyle/>
          <a:p>
            <a:fld id="{1B17B526-FC67-4A34-97F2-98132097FD7C}" type="slidenum">
              <a:rPr lang="en-US" altLang="ja-JP" smtClean="0"/>
              <a:pPr/>
              <a:t>26</a:t>
            </a:fld>
            <a:endParaRPr lang="en-US" altLang="ja-JP"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スライド イメージ プレースホルダ 1"/>
          <p:cNvSpPr>
            <a:spLocks noGrp="1" noRot="1" noChangeAspect="1" noTextEdit="1"/>
          </p:cNvSpPr>
          <p:nvPr>
            <p:ph type="sldImg"/>
          </p:nvPr>
        </p:nvSpPr>
        <p:spPr>
          <a:xfrm>
            <a:off x="992188" y="768350"/>
            <a:ext cx="5114925" cy="3836988"/>
          </a:xfrm>
          <a:ln/>
        </p:spPr>
      </p:sp>
      <p:sp>
        <p:nvSpPr>
          <p:cNvPr id="75779" name="ノート プレースホルダ 2"/>
          <p:cNvSpPr>
            <a:spLocks noGrp="1"/>
          </p:cNvSpPr>
          <p:nvPr>
            <p:ph type="body" idx="1"/>
          </p:nvPr>
        </p:nvSpPr>
        <p:spPr>
          <a:noFill/>
          <a:ln/>
        </p:spPr>
        <p:txBody>
          <a:bodyPr/>
          <a:lstStyle/>
          <a:p>
            <a:endParaRPr lang="ja-JP" altLang="en-US" smtClean="0"/>
          </a:p>
        </p:txBody>
      </p:sp>
      <p:sp>
        <p:nvSpPr>
          <p:cNvPr id="75780" name="スライド番号プレースホルダ 3"/>
          <p:cNvSpPr>
            <a:spLocks noGrp="1"/>
          </p:cNvSpPr>
          <p:nvPr>
            <p:ph type="sldNum" sz="quarter" idx="5"/>
          </p:nvPr>
        </p:nvSpPr>
        <p:spPr>
          <a:noFill/>
        </p:spPr>
        <p:txBody>
          <a:bodyPr/>
          <a:lstStyle/>
          <a:p>
            <a:fld id="{2FD01B0D-E397-4C0F-9C2B-6CB1F5A741C6}" type="slidenum">
              <a:rPr lang="en-US" altLang="ja-JP" smtClean="0"/>
              <a:pPr/>
              <a:t>27</a:t>
            </a:fld>
            <a:endParaRPr lang="en-US" altLang="ja-JP"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スライド イメージ プレースホルダ 1"/>
          <p:cNvSpPr>
            <a:spLocks noGrp="1" noRot="1" noChangeAspect="1" noTextEdit="1"/>
          </p:cNvSpPr>
          <p:nvPr>
            <p:ph type="sldImg"/>
          </p:nvPr>
        </p:nvSpPr>
        <p:spPr>
          <a:xfrm>
            <a:off x="992188" y="768350"/>
            <a:ext cx="5114925" cy="3836988"/>
          </a:xfrm>
          <a:ln/>
        </p:spPr>
      </p:sp>
      <p:sp>
        <p:nvSpPr>
          <p:cNvPr id="76803" name="ノート プレースホルダ 2"/>
          <p:cNvSpPr>
            <a:spLocks noGrp="1"/>
          </p:cNvSpPr>
          <p:nvPr>
            <p:ph type="body" idx="1"/>
          </p:nvPr>
        </p:nvSpPr>
        <p:spPr>
          <a:noFill/>
          <a:ln/>
        </p:spPr>
        <p:txBody>
          <a:bodyPr/>
          <a:lstStyle/>
          <a:p>
            <a:endParaRPr lang="ja-JP" altLang="en-US" smtClean="0"/>
          </a:p>
        </p:txBody>
      </p:sp>
      <p:sp>
        <p:nvSpPr>
          <p:cNvPr id="76804" name="スライド番号プレースホルダ 3"/>
          <p:cNvSpPr>
            <a:spLocks noGrp="1"/>
          </p:cNvSpPr>
          <p:nvPr>
            <p:ph type="sldNum" sz="quarter" idx="5"/>
          </p:nvPr>
        </p:nvSpPr>
        <p:spPr>
          <a:noFill/>
        </p:spPr>
        <p:txBody>
          <a:bodyPr/>
          <a:lstStyle/>
          <a:p>
            <a:fld id="{51FA4065-B2F1-46CC-9230-F507C6158648}" type="slidenum">
              <a:rPr lang="en-US" altLang="ja-JP" smtClean="0"/>
              <a:pPr/>
              <a:t>28</a:t>
            </a:fld>
            <a:endParaRPr lang="en-US" altLang="ja-JP"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スライド イメージ プレースホルダ 1"/>
          <p:cNvSpPr>
            <a:spLocks noGrp="1" noRot="1" noChangeAspect="1" noTextEdit="1"/>
          </p:cNvSpPr>
          <p:nvPr>
            <p:ph type="sldImg"/>
          </p:nvPr>
        </p:nvSpPr>
        <p:spPr>
          <a:xfrm>
            <a:off x="992188" y="768350"/>
            <a:ext cx="5114925" cy="3836988"/>
          </a:xfrm>
          <a:ln/>
        </p:spPr>
      </p:sp>
      <p:sp>
        <p:nvSpPr>
          <p:cNvPr id="77827" name="ノート プレースホルダ 2"/>
          <p:cNvSpPr>
            <a:spLocks noGrp="1"/>
          </p:cNvSpPr>
          <p:nvPr>
            <p:ph type="body" idx="1"/>
          </p:nvPr>
        </p:nvSpPr>
        <p:spPr>
          <a:noFill/>
          <a:ln/>
        </p:spPr>
        <p:txBody>
          <a:bodyPr/>
          <a:lstStyle/>
          <a:p>
            <a:endParaRPr lang="ja-JP" altLang="en-US" smtClean="0"/>
          </a:p>
        </p:txBody>
      </p:sp>
      <p:sp>
        <p:nvSpPr>
          <p:cNvPr id="77828" name="スライド番号プレースホルダ 3"/>
          <p:cNvSpPr>
            <a:spLocks noGrp="1"/>
          </p:cNvSpPr>
          <p:nvPr>
            <p:ph type="sldNum" sz="quarter" idx="5"/>
          </p:nvPr>
        </p:nvSpPr>
        <p:spPr>
          <a:noFill/>
        </p:spPr>
        <p:txBody>
          <a:bodyPr/>
          <a:lstStyle/>
          <a:p>
            <a:fld id="{D3437BF3-885C-45E2-AA5E-728B04500E07}" type="slidenum">
              <a:rPr lang="en-US" altLang="ja-JP" smtClean="0"/>
              <a:pPr/>
              <a:t>29</a:t>
            </a:fld>
            <a:endParaRPr lang="en-US"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スライド イメージ プレースホルダ 1"/>
          <p:cNvSpPr>
            <a:spLocks noGrp="1" noRot="1" noChangeAspect="1" noTextEdit="1"/>
          </p:cNvSpPr>
          <p:nvPr>
            <p:ph type="sldImg"/>
          </p:nvPr>
        </p:nvSpPr>
        <p:spPr>
          <a:xfrm>
            <a:off x="992188" y="768350"/>
            <a:ext cx="5114925" cy="3836988"/>
          </a:xfrm>
          <a:ln/>
        </p:spPr>
      </p:sp>
      <p:sp>
        <p:nvSpPr>
          <p:cNvPr id="45059" name="ノート プレースホルダ 2"/>
          <p:cNvSpPr>
            <a:spLocks noGrp="1"/>
          </p:cNvSpPr>
          <p:nvPr>
            <p:ph type="body" idx="1"/>
          </p:nvPr>
        </p:nvSpPr>
        <p:spPr>
          <a:noFill/>
          <a:ln/>
        </p:spPr>
        <p:txBody>
          <a:bodyPr/>
          <a:lstStyle/>
          <a:p>
            <a:endParaRPr lang="ja-JP" altLang="en-US" smtClean="0"/>
          </a:p>
        </p:txBody>
      </p:sp>
      <p:sp>
        <p:nvSpPr>
          <p:cNvPr id="45060" name="スライド番号プレースホルダ 3"/>
          <p:cNvSpPr>
            <a:spLocks noGrp="1"/>
          </p:cNvSpPr>
          <p:nvPr>
            <p:ph type="sldNum" sz="quarter" idx="5"/>
          </p:nvPr>
        </p:nvSpPr>
        <p:spPr>
          <a:noFill/>
        </p:spPr>
        <p:txBody>
          <a:bodyPr/>
          <a:lstStyle/>
          <a:p>
            <a:fld id="{B927ED2F-787C-4742-918C-06D60114A536}" type="slidenum">
              <a:rPr lang="en-US" altLang="ja-JP" smtClean="0"/>
              <a:pPr/>
              <a:t>3</a:t>
            </a:fld>
            <a:endParaRPr lang="en-US" altLang="ja-JP"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583EA58A-EE9D-4113-BF89-572C049EBEC2}" type="slidenum">
              <a:rPr lang="en-US" altLang="ja-JP" smtClean="0"/>
              <a:pPr/>
              <a:t>30</a:t>
            </a:fld>
            <a:endParaRPr lang="en-US" altLang="ja-JP" smtClean="0"/>
          </a:p>
        </p:txBody>
      </p:sp>
      <p:sp>
        <p:nvSpPr>
          <p:cNvPr id="78851" name="Rectangle 2"/>
          <p:cNvSpPr>
            <a:spLocks noRot="1" noChangeArrowheads="1" noTextEdit="1"/>
          </p:cNvSpPr>
          <p:nvPr>
            <p:ph type="sldImg"/>
          </p:nvPr>
        </p:nvSpPr>
        <p:spPr>
          <a:xfrm>
            <a:off x="992188" y="768350"/>
            <a:ext cx="5114925" cy="3836988"/>
          </a:xfrm>
          <a:ln/>
        </p:spPr>
      </p:sp>
      <p:sp>
        <p:nvSpPr>
          <p:cNvPr id="78852" name="Rectangle 3"/>
          <p:cNvSpPr>
            <a:spLocks noGrp="1" noChangeArrowheads="1"/>
          </p:cNvSpPr>
          <p:nvPr>
            <p:ph type="body" idx="1"/>
          </p:nvPr>
        </p:nvSpPr>
        <p:spPr>
          <a:xfrm>
            <a:off x="946150" y="4859338"/>
            <a:ext cx="5207000" cy="4606925"/>
          </a:xfrm>
          <a:noFill/>
          <a:ln/>
        </p:spPr>
        <p:txBody>
          <a:bodyPr lIns="102198" tIns="51099" rIns="102198" bIns="51099"/>
          <a:lstStyle/>
          <a:p>
            <a:pPr algn="just" eaLnBrk="1" hangingPunct="1"/>
            <a:endParaRPr lang="en-US" altLang="ja-JP" smtClean="0">
              <a:latin typeface="Century" pitchFamily="18" charset="0"/>
              <a:ea typeface="ＭＳ 明朝" pitchFamily="17" charset="-128"/>
            </a:endParaRPr>
          </a:p>
          <a:p>
            <a:pPr eaLnBrk="1" hangingPunct="1"/>
            <a:endParaRPr lang="en-US" altLang="ja-JP"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スライド イメージ プレースホルダ 1"/>
          <p:cNvSpPr>
            <a:spLocks noGrp="1" noRot="1" noChangeAspect="1" noTextEdit="1"/>
          </p:cNvSpPr>
          <p:nvPr>
            <p:ph type="sldImg"/>
          </p:nvPr>
        </p:nvSpPr>
        <p:spPr>
          <a:xfrm>
            <a:off x="992188" y="768350"/>
            <a:ext cx="5114925" cy="3836988"/>
          </a:xfrm>
          <a:ln/>
        </p:spPr>
      </p:sp>
      <p:sp>
        <p:nvSpPr>
          <p:cNvPr id="79875" name="ノート プレースホルダ 2"/>
          <p:cNvSpPr>
            <a:spLocks noGrp="1"/>
          </p:cNvSpPr>
          <p:nvPr>
            <p:ph type="body" idx="1"/>
          </p:nvPr>
        </p:nvSpPr>
        <p:spPr>
          <a:noFill/>
          <a:ln/>
        </p:spPr>
        <p:txBody>
          <a:bodyPr/>
          <a:lstStyle/>
          <a:p>
            <a:endParaRPr lang="ja-JP" altLang="en-US" smtClean="0"/>
          </a:p>
        </p:txBody>
      </p:sp>
      <p:sp>
        <p:nvSpPr>
          <p:cNvPr id="79876" name="スライド番号プレースホルダ 3"/>
          <p:cNvSpPr>
            <a:spLocks noGrp="1"/>
          </p:cNvSpPr>
          <p:nvPr>
            <p:ph type="sldNum" sz="quarter" idx="5"/>
          </p:nvPr>
        </p:nvSpPr>
        <p:spPr>
          <a:noFill/>
        </p:spPr>
        <p:txBody>
          <a:bodyPr/>
          <a:lstStyle/>
          <a:p>
            <a:fld id="{EA1F4356-F3FB-4F79-B445-9D16109AE388}" type="slidenum">
              <a:rPr lang="en-US" altLang="ja-JP" smtClean="0"/>
              <a:pPr/>
              <a:t>31</a:t>
            </a:fld>
            <a:endParaRPr lang="en-US" altLang="ja-JP"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スライド イメージ プレースホルダ 1"/>
          <p:cNvSpPr>
            <a:spLocks noGrp="1" noRot="1" noChangeAspect="1" noTextEdit="1"/>
          </p:cNvSpPr>
          <p:nvPr>
            <p:ph type="sldImg"/>
          </p:nvPr>
        </p:nvSpPr>
        <p:spPr>
          <a:xfrm>
            <a:off x="992188" y="768350"/>
            <a:ext cx="5114925" cy="3836988"/>
          </a:xfrm>
          <a:ln/>
        </p:spPr>
      </p:sp>
      <p:sp>
        <p:nvSpPr>
          <p:cNvPr id="80899" name="ノート プレースホルダ 2"/>
          <p:cNvSpPr>
            <a:spLocks noGrp="1"/>
          </p:cNvSpPr>
          <p:nvPr>
            <p:ph type="body" idx="1"/>
          </p:nvPr>
        </p:nvSpPr>
        <p:spPr>
          <a:noFill/>
          <a:ln/>
        </p:spPr>
        <p:txBody>
          <a:bodyPr/>
          <a:lstStyle/>
          <a:p>
            <a:endParaRPr lang="ja-JP" altLang="en-US" smtClean="0"/>
          </a:p>
        </p:txBody>
      </p:sp>
      <p:sp>
        <p:nvSpPr>
          <p:cNvPr id="80900" name="スライド番号プレースホルダ 3"/>
          <p:cNvSpPr>
            <a:spLocks noGrp="1"/>
          </p:cNvSpPr>
          <p:nvPr>
            <p:ph type="sldNum" sz="quarter" idx="5"/>
          </p:nvPr>
        </p:nvSpPr>
        <p:spPr>
          <a:noFill/>
        </p:spPr>
        <p:txBody>
          <a:bodyPr/>
          <a:lstStyle/>
          <a:p>
            <a:fld id="{3620F338-BD49-4343-A6CB-3764540AC3DD}" type="slidenum">
              <a:rPr lang="en-US" altLang="ja-JP" smtClean="0"/>
              <a:pPr/>
              <a:t>32</a:t>
            </a:fld>
            <a:endParaRPr lang="en-US" altLang="ja-JP"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スライド イメージ プレースホルダ 1"/>
          <p:cNvSpPr>
            <a:spLocks noGrp="1" noRot="1" noChangeAspect="1" noTextEdit="1"/>
          </p:cNvSpPr>
          <p:nvPr>
            <p:ph type="sldImg"/>
          </p:nvPr>
        </p:nvSpPr>
        <p:spPr>
          <a:xfrm>
            <a:off x="992188" y="768350"/>
            <a:ext cx="5114925" cy="3836988"/>
          </a:xfrm>
          <a:ln/>
        </p:spPr>
      </p:sp>
      <p:sp>
        <p:nvSpPr>
          <p:cNvPr id="81923" name="ノート プレースホルダ 2"/>
          <p:cNvSpPr>
            <a:spLocks noGrp="1"/>
          </p:cNvSpPr>
          <p:nvPr>
            <p:ph type="body" idx="1"/>
          </p:nvPr>
        </p:nvSpPr>
        <p:spPr>
          <a:noFill/>
          <a:ln/>
        </p:spPr>
        <p:txBody>
          <a:bodyPr/>
          <a:lstStyle/>
          <a:p>
            <a:endParaRPr lang="ja-JP" altLang="en-US" smtClean="0"/>
          </a:p>
        </p:txBody>
      </p:sp>
      <p:sp>
        <p:nvSpPr>
          <p:cNvPr id="81924" name="スライド番号プレースホルダ 3"/>
          <p:cNvSpPr>
            <a:spLocks noGrp="1"/>
          </p:cNvSpPr>
          <p:nvPr>
            <p:ph type="sldNum" sz="quarter" idx="5"/>
          </p:nvPr>
        </p:nvSpPr>
        <p:spPr>
          <a:noFill/>
        </p:spPr>
        <p:txBody>
          <a:bodyPr/>
          <a:lstStyle/>
          <a:p>
            <a:fld id="{0F09600E-FF2E-4B6D-8554-A160894AA0CB}" type="slidenum">
              <a:rPr lang="en-US" altLang="ja-JP" smtClean="0"/>
              <a:pPr/>
              <a:t>33</a:t>
            </a:fld>
            <a:endParaRPr lang="en-US" altLang="ja-JP"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noTextEdit="1"/>
          </p:cNvSpPr>
          <p:nvPr>
            <p:ph type="sldImg"/>
          </p:nvPr>
        </p:nvSpPr>
        <p:spPr>
          <a:xfrm>
            <a:off x="992188" y="768350"/>
            <a:ext cx="5114925" cy="3836988"/>
          </a:xfrm>
          <a:ln/>
        </p:spPr>
      </p:sp>
      <p:sp>
        <p:nvSpPr>
          <p:cNvPr id="46083" name="ノート プレースホルダ 2"/>
          <p:cNvSpPr>
            <a:spLocks noGrp="1"/>
          </p:cNvSpPr>
          <p:nvPr>
            <p:ph type="body" idx="1"/>
          </p:nvPr>
        </p:nvSpPr>
        <p:spPr>
          <a:noFill/>
          <a:ln/>
        </p:spPr>
        <p:txBody>
          <a:bodyPr/>
          <a:lstStyle/>
          <a:p>
            <a:endParaRPr lang="ja-JP" altLang="en-US" smtClean="0"/>
          </a:p>
        </p:txBody>
      </p:sp>
      <p:sp>
        <p:nvSpPr>
          <p:cNvPr id="46084" name="スライド番号プレースホルダ 3"/>
          <p:cNvSpPr>
            <a:spLocks noGrp="1"/>
          </p:cNvSpPr>
          <p:nvPr>
            <p:ph type="sldNum" sz="quarter" idx="5"/>
          </p:nvPr>
        </p:nvSpPr>
        <p:spPr>
          <a:noFill/>
        </p:spPr>
        <p:txBody>
          <a:bodyPr/>
          <a:lstStyle/>
          <a:p>
            <a:fld id="{61A65FA9-0E1C-4419-B98F-F21DA3914135}" type="slidenum">
              <a:rPr lang="en-US" altLang="ja-JP" smtClean="0"/>
              <a:pPr/>
              <a:t>4</a:t>
            </a:fld>
            <a:endParaRPr lang="en-US" altLang="ja-JP"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スライド イメージ プレースホルダ 1"/>
          <p:cNvSpPr>
            <a:spLocks noGrp="1" noRot="1" noChangeAspect="1" noTextEdit="1"/>
          </p:cNvSpPr>
          <p:nvPr>
            <p:ph type="sldImg"/>
          </p:nvPr>
        </p:nvSpPr>
        <p:spPr>
          <a:xfrm>
            <a:off x="992188" y="768350"/>
            <a:ext cx="5114925" cy="3836988"/>
          </a:xfrm>
          <a:ln/>
        </p:spPr>
      </p:sp>
      <p:sp>
        <p:nvSpPr>
          <p:cNvPr id="47107" name="ノート プレースホルダ 2"/>
          <p:cNvSpPr>
            <a:spLocks noGrp="1"/>
          </p:cNvSpPr>
          <p:nvPr>
            <p:ph type="body" idx="1"/>
          </p:nvPr>
        </p:nvSpPr>
        <p:spPr>
          <a:noFill/>
          <a:ln/>
        </p:spPr>
        <p:txBody>
          <a:bodyPr/>
          <a:lstStyle/>
          <a:p>
            <a:endParaRPr lang="ja-JP" altLang="en-US" smtClean="0"/>
          </a:p>
        </p:txBody>
      </p:sp>
      <p:sp>
        <p:nvSpPr>
          <p:cNvPr id="47108" name="スライド番号プレースホルダ 3"/>
          <p:cNvSpPr>
            <a:spLocks noGrp="1"/>
          </p:cNvSpPr>
          <p:nvPr>
            <p:ph type="sldNum" sz="quarter" idx="5"/>
          </p:nvPr>
        </p:nvSpPr>
        <p:spPr>
          <a:noFill/>
        </p:spPr>
        <p:txBody>
          <a:bodyPr/>
          <a:lstStyle/>
          <a:p>
            <a:fld id="{C86DC561-2000-4448-AD58-D4B5733AE2FC}" type="slidenum">
              <a:rPr lang="ja-JP" altLang="en-US" smtClean="0"/>
              <a:pPr/>
              <a:t>5</a:t>
            </a:fld>
            <a:endParaRPr lang="ja-JP"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 イメージ プレースホルダ 1"/>
          <p:cNvSpPr>
            <a:spLocks noGrp="1" noRot="1" noChangeAspect="1" noTextEdit="1"/>
          </p:cNvSpPr>
          <p:nvPr>
            <p:ph type="sldImg"/>
          </p:nvPr>
        </p:nvSpPr>
        <p:spPr>
          <a:xfrm>
            <a:off x="992188" y="768350"/>
            <a:ext cx="5114925" cy="3836988"/>
          </a:xfrm>
          <a:ln/>
        </p:spPr>
      </p:sp>
      <p:sp>
        <p:nvSpPr>
          <p:cNvPr id="48131" name="ノート プレースホルダ 2"/>
          <p:cNvSpPr>
            <a:spLocks noGrp="1"/>
          </p:cNvSpPr>
          <p:nvPr>
            <p:ph type="body" idx="1"/>
          </p:nvPr>
        </p:nvSpPr>
        <p:spPr>
          <a:noFill/>
          <a:ln/>
        </p:spPr>
        <p:txBody>
          <a:bodyPr/>
          <a:lstStyle/>
          <a:p>
            <a:endParaRPr lang="ja-JP" altLang="en-US" smtClean="0"/>
          </a:p>
        </p:txBody>
      </p:sp>
      <p:sp>
        <p:nvSpPr>
          <p:cNvPr id="48132" name="スライド番号プレースホルダ 3"/>
          <p:cNvSpPr>
            <a:spLocks noGrp="1"/>
          </p:cNvSpPr>
          <p:nvPr>
            <p:ph type="sldNum" sz="quarter" idx="5"/>
          </p:nvPr>
        </p:nvSpPr>
        <p:spPr>
          <a:noFill/>
        </p:spPr>
        <p:txBody>
          <a:bodyPr/>
          <a:lstStyle/>
          <a:p>
            <a:fld id="{BF5FA703-C1C3-4851-990B-D6AF79009A44}" type="slidenum">
              <a:rPr lang="en-US" altLang="ja-JP" smtClean="0"/>
              <a:pPr/>
              <a:t>6</a:t>
            </a:fld>
            <a:endParaRPr lang="en-US" altLang="ja-JP"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スライド イメージ プレースホルダ 1"/>
          <p:cNvSpPr>
            <a:spLocks noGrp="1" noRot="1" noChangeAspect="1" noTextEdit="1"/>
          </p:cNvSpPr>
          <p:nvPr>
            <p:ph type="sldImg"/>
          </p:nvPr>
        </p:nvSpPr>
        <p:spPr>
          <a:xfrm>
            <a:off x="992188" y="768350"/>
            <a:ext cx="5114925" cy="3836988"/>
          </a:xfrm>
          <a:ln/>
        </p:spPr>
      </p:sp>
      <p:sp>
        <p:nvSpPr>
          <p:cNvPr id="49155" name="ノート プレースホルダ 2"/>
          <p:cNvSpPr>
            <a:spLocks noGrp="1"/>
          </p:cNvSpPr>
          <p:nvPr>
            <p:ph type="body" idx="1"/>
          </p:nvPr>
        </p:nvSpPr>
        <p:spPr>
          <a:noFill/>
          <a:ln/>
        </p:spPr>
        <p:txBody>
          <a:bodyPr/>
          <a:lstStyle/>
          <a:p>
            <a:endParaRPr lang="ja-JP" altLang="en-US" smtClean="0"/>
          </a:p>
        </p:txBody>
      </p:sp>
      <p:sp>
        <p:nvSpPr>
          <p:cNvPr id="49156" name="スライド番号プレースホルダ 3"/>
          <p:cNvSpPr>
            <a:spLocks noGrp="1"/>
          </p:cNvSpPr>
          <p:nvPr>
            <p:ph type="sldNum" sz="quarter" idx="5"/>
          </p:nvPr>
        </p:nvSpPr>
        <p:spPr>
          <a:noFill/>
        </p:spPr>
        <p:txBody>
          <a:bodyPr/>
          <a:lstStyle/>
          <a:p>
            <a:fld id="{3F05FE83-7FE8-4363-8194-38130459F00F}" type="slidenum">
              <a:rPr lang="en-US" altLang="ja-JP" smtClean="0"/>
              <a:pPr/>
              <a:t>7</a:t>
            </a:fld>
            <a:endParaRPr lang="en-US" altLang="ja-JP"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noTextEdit="1"/>
          </p:cNvSpPr>
          <p:nvPr>
            <p:ph type="sldImg"/>
          </p:nvPr>
        </p:nvSpPr>
        <p:spPr>
          <a:xfrm>
            <a:off x="992188" y="768350"/>
            <a:ext cx="5114925" cy="3836988"/>
          </a:xfrm>
          <a:ln/>
        </p:spPr>
      </p:sp>
      <p:sp>
        <p:nvSpPr>
          <p:cNvPr id="50179" name="ノート プレースホルダ 2"/>
          <p:cNvSpPr>
            <a:spLocks noGrp="1"/>
          </p:cNvSpPr>
          <p:nvPr>
            <p:ph type="body" idx="1"/>
          </p:nvPr>
        </p:nvSpPr>
        <p:spPr>
          <a:noFill/>
          <a:ln/>
        </p:spPr>
        <p:txBody>
          <a:bodyPr/>
          <a:lstStyle/>
          <a:p>
            <a:endParaRPr lang="ja-JP" altLang="en-US" smtClean="0"/>
          </a:p>
        </p:txBody>
      </p:sp>
      <p:sp>
        <p:nvSpPr>
          <p:cNvPr id="50180" name="スライド番号プレースホルダ 3"/>
          <p:cNvSpPr>
            <a:spLocks noGrp="1"/>
          </p:cNvSpPr>
          <p:nvPr>
            <p:ph type="sldNum" sz="quarter" idx="5"/>
          </p:nvPr>
        </p:nvSpPr>
        <p:spPr>
          <a:noFill/>
        </p:spPr>
        <p:txBody>
          <a:bodyPr/>
          <a:lstStyle/>
          <a:p>
            <a:fld id="{B090DF6A-0B0B-4357-968A-055BF976EE24}" type="slidenum">
              <a:rPr lang="en-US" altLang="ja-JP" smtClean="0"/>
              <a:pPr/>
              <a:t>8</a:t>
            </a:fld>
            <a:endParaRPr lang="en-US" altLang="ja-JP"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スライド イメージ プレースホルダ 1"/>
          <p:cNvSpPr>
            <a:spLocks noGrp="1" noRot="1" noChangeAspect="1" noTextEdit="1"/>
          </p:cNvSpPr>
          <p:nvPr>
            <p:ph type="sldImg"/>
          </p:nvPr>
        </p:nvSpPr>
        <p:spPr>
          <a:xfrm>
            <a:off x="992188" y="768350"/>
            <a:ext cx="5114925" cy="3836988"/>
          </a:xfrm>
          <a:ln/>
        </p:spPr>
      </p:sp>
      <p:sp>
        <p:nvSpPr>
          <p:cNvPr id="54275" name="ノート プレースホルダ 2"/>
          <p:cNvSpPr>
            <a:spLocks noGrp="1"/>
          </p:cNvSpPr>
          <p:nvPr>
            <p:ph type="body" idx="1"/>
          </p:nvPr>
        </p:nvSpPr>
        <p:spPr>
          <a:noFill/>
          <a:ln/>
        </p:spPr>
        <p:txBody>
          <a:bodyPr/>
          <a:lstStyle/>
          <a:p>
            <a:endParaRPr lang="ja-JP" altLang="en-US" smtClean="0"/>
          </a:p>
        </p:txBody>
      </p:sp>
      <p:sp>
        <p:nvSpPr>
          <p:cNvPr id="54276" name="スライド番号プレースホルダ 3"/>
          <p:cNvSpPr>
            <a:spLocks noGrp="1"/>
          </p:cNvSpPr>
          <p:nvPr>
            <p:ph type="sldNum" sz="quarter" idx="5"/>
          </p:nvPr>
        </p:nvSpPr>
        <p:spPr>
          <a:noFill/>
        </p:spPr>
        <p:txBody>
          <a:bodyPr/>
          <a:lstStyle/>
          <a:p>
            <a:fld id="{8EFD9474-0901-4892-9668-97BEF1A47A1F}" type="slidenum">
              <a:rPr lang="en-US" altLang="ja-JP" smtClean="0"/>
              <a:pPr/>
              <a:t>9</a:t>
            </a:fld>
            <a:endParaRPr lang="en-US"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ja-JP"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ja-JP"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&lt;#&gt;</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ja-JP"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ja-JP"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&lt;#&gt;</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58000" y="0"/>
            <a:ext cx="2286000" cy="60960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0" y="0"/>
            <a:ext cx="6705600" cy="60960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ja-JP"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ja-JP"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&lt;#&gt;</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0034" y="0"/>
            <a:ext cx="8215370" cy="1143000"/>
          </a:xfrm>
        </p:spPr>
        <p:txBody>
          <a:bodyPr/>
          <a:lstStyle>
            <a:lvl1pPr>
              <a:defRPr>
                <a:latin typeface="ＤＦＰ平成丸ゴシック体W4" pitchFamily="50" charset="-128"/>
                <a:ea typeface="ＤＦＰ平成丸ゴシック体W4" pitchFamily="50" charset="-128"/>
              </a:defRPr>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ja-JP"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ja-JP"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&lt;#&gt;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ja-JP"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ja-JP"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&lt;#&gt;</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ja-JP"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ja-JP" altLang="ja-JP"/>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&lt;#&gt;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ja-JP"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ja-JP" altLang="ja-JP"/>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&lt;#&gt;</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ja-JP"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ja-JP" altLang="ja-JP"/>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&lt;#&gt;</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ja-JP"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ja-JP" altLang="ja-JP"/>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&lt;#&gt;</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ja-JP"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ja-JP" altLang="ja-JP"/>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&lt;#&gt;</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ja-JP"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ja-JP" altLang="ja-JP"/>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&lt;#&gt;</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9144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685800" y="1600200"/>
            <a:ext cx="77724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85800" y="64770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mn-lt"/>
                <a:ea typeface="+mn-ea"/>
              </a:defRPr>
            </a:lvl1pPr>
          </a:lstStyle>
          <a:p>
            <a:pPr>
              <a:defRPr/>
            </a:pPr>
            <a:endParaRPr lang="ja-JP" altLang="ja-JP"/>
          </a:p>
        </p:txBody>
      </p:sp>
      <p:sp>
        <p:nvSpPr>
          <p:cNvPr id="1029" name="Rectangle 5"/>
          <p:cNvSpPr>
            <a:spLocks noGrp="1" noChangeArrowheads="1"/>
          </p:cNvSpPr>
          <p:nvPr>
            <p:ph type="ftr" sz="quarter" idx="3"/>
          </p:nvPr>
        </p:nvSpPr>
        <p:spPr bwMode="auto">
          <a:xfrm>
            <a:off x="3124200" y="64770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mn-ea"/>
              </a:defRPr>
            </a:lvl1pPr>
          </a:lstStyle>
          <a:p>
            <a:pPr>
              <a:defRPr/>
            </a:pPr>
            <a:endParaRPr lang="ja-JP" altLang="ja-JP"/>
          </a:p>
        </p:txBody>
      </p:sp>
      <p:sp>
        <p:nvSpPr>
          <p:cNvPr id="1030" name="Rectangle 6"/>
          <p:cNvSpPr>
            <a:spLocks noGrp="1" noChangeArrowheads="1"/>
          </p:cNvSpPr>
          <p:nvPr>
            <p:ph type="sldNum" sz="quarter" idx="4"/>
          </p:nvPr>
        </p:nvSpPr>
        <p:spPr bwMode="auto">
          <a:xfrm>
            <a:off x="6553200" y="64770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r>
              <a:rPr lang="en-US" altLang="ja-JP"/>
              <a:t>&lt;#&gt;</a:t>
            </a:r>
          </a:p>
        </p:txBody>
      </p:sp>
      <p:sp>
        <p:nvSpPr>
          <p:cNvPr id="1031" name="Line 7"/>
          <p:cNvSpPr>
            <a:spLocks noChangeShapeType="1"/>
          </p:cNvSpPr>
          <p:nvPr/>
        </p:nvSpPr>
        <p:spPr bwMode="auto">
          <a:xfrm>
            <a:off x="0" y="1143000"/>
            <a:ext cx="9144000" cy="0"/>
          </a:xfrm>
          <a:prstGeom prst="line">
            <a:avLst/>
          </a:prstGeom>
          <a:noFill/>
          <a:ln w="9525">
            <a:solidFill>
              <a:schemeClr val="accent1"/>
            </a:solidFill>
            <a:round/>
            <a:headEnd/>
            <a:tailEnd/>
          </a:ln>
          <a:effectLst/>
        </p:spPr>
        <p:txBody>
          <a:bodyPr/>
          <a:lstStyle/>
          <a:p>
            <a:pPr>
              <a:defRPr/>
            </a:pPr>
            <a:endParaRPr lang="ja-JP" altLang="en-US"/>
          </a:p>
        </p:txBody>
      </p:sp>
      <p:sp>
        <p:nvSpPr>
          <p:cNvPr id="1032" name="Line 8"/>
          <p:cNvSpPr>
            <a:spLocks noChangeShapeType="1"/>
          </p:cNvSpPr>
          <p:nvPr/>
        </p:nvSpPr>
        <p:spPr bwMode="auto">
          <a:xfrm>
            <a:off x="0" y="6477000"/>
            <a:ext cx="9144000" cy="0"/>
          </a:xfrm>
          <a:prstGeom prst="line">
            <a:avLst/>
          </a:prstGeom>
          <a:noFill/>
          <a:ln w="9525">
            <a:solidFill>
              <a:schemeClr val="accent1"/>
            </a:solidFill>
            <a:round/>
            <a:headEnd/>
            <a:tailEnd/>
          </a:ln>
          <a:effectLst/>
        </p:spPr>
        <p:txBody>
          <a:bodyPr/>
          <a:lstStyle/>
          <a:p>
            <a:pPr>
              <a:defRPr/>
            </a:pPr>
            <a:endParaRPr lang="ja-JP" alt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3200">
          <a:solidFill>
            <a:schemeClr val="tx2"/>
          </a:solidFill>
          <a:latin typeface="+mj-lt"/>
          <a:ea typeface="+mj-ea"/>
          <a:cs typeface="+mj-cs"/>
        </a:defRPr>
      </a:lvl1pPr>
      <a:lvl2pPr algn="ctr" rtl="0" eaLnBrk="0" fontAlgn="base" hangingPunct="0">
        <a:spcBef>
          <a:spcPct val="0"/>
        </a:spcBef>
        <a:spcAft>
          <a:spcPct val="0"/>
        </a:spcAft>
        <a:defRPr kumimoji="1" sz="3200">
          <a:solidFill>
            <a:schemeClr val="tx2"/>
          </a:solidFill>
          <a:latin typeface="ＤＦＰ特太ゴシック体" pitchFamily="50" charset="-128"/>
          <a:ea typeface="ＤＦＰ特太ゴシック体" pitchFamily="50" charset="-128"/>
        </a:defRPr>
      </a:lvl2pPr>
      <a:lvl3pPr algn="ctr" rtl="0" eaLnBrk="0" fontAlgn="base" hangingPunct="0">
        <a:spcBef>
          <a:spcPct val="0"/>
        </a:spcBef>
        <a:spcAft>
          <a:spcPct val="0"/>
        </a:spcAft>
        <a:defRPr kumimoji="1" sz="3200">
          <a:solidFill>
            <a:schemeClr val="tx2"/>
          </a:solidFill>
          <a:latin typeface="ＤＦＰ特太ゴシック体" pitchFamily="50" charset="-128"/>
          <a:ea typeface="ＤＦＰ特太ゴシック体" pitchFamily="50" charset="-128"/>
        </a:defRPr>
      </a:lvl3pPr>
      <a:lvl4pPr algn="ctr" rtl="0" eaLnBrk="0" fontAlgn="base" hangingPunct="0">
        <a:spcBef>
          <a:spcPct val="0"/>
        </a:spcBef>
        <a:spcAft>
          <a:spcPct val="0"/>
        </a:spcAft>
        <a:defRPr kumimoji="1" sz="3200">
          <a:solidFill>
            <a:schemeClr val="tx2"/>
          </a:solidFill>
          <a:latin typeface="ＤＦＰ特太ゴシック体" pitchFamily="50" charset="-128"/>
          <a:ea typeface="ＤＦＰ特太ゴシック体" pitchFamily="50" charset="-128"/>
        </a:defRPr>
      </a:lvl4pPr>
      <a:lvl5pPr algn="ctr" rtl="0" eaLnBrk="0" fontAlgn="base" hangingPunct="0">
        <a:spcBef>
          <a:spcPct val="0"/>
        </a:spcBef>
        <a:spcAft>
          <a:spcPct val="0"/>
        </a:spcAft>
        <a:defRPr kumimoji="1" sz="3200">
          <a:solidFill>
            <a:schemeClr val="tx2"/>
          </a:solidFill>
          <a:latin typeface="ＤＦＰ特太ゴシック体" pitchFamily="50" charset="-128"/>
          <a:ea typeface="ＤＦＰ特太ゴシック体" pitchFamily="50" charset="-128"/>
        </a:defRPr>
      </a:lvl5pPr>
      <a:lvl6pPr marL="457200" algn="ctr" rtl="0" fontAlgn="base">
        <a:spcBef>
          <a:spcPct val="0"/>
        </a:spcBef>
        <a:spcAft>
          <a:spcPct val="0"/>
        </a:spcAft>
        <a:defRPr kumimoji="1" sz="3200">
          <a:solidFill>
            <a:schemeClr val="tx2"/>
          </a:solidFill>
          <a:latin typeface="ＤＦＰ特太ゴシック体" pitchFamily="50" charset="-128"/>
          <a:ea typeface="ＤＦＰ特太ゴシック体" pitchFamily="50" charset="-128"/>
        </a:defRPr>
      </a:lvl6pPr>
      <a:lvl7pPr marL="914400" algn="ctr" rtl="0" fontAlgn="base">
        <a:spcBef>
          <a:spcPct val="0"/>
        </a:spcBef>
        <a:spcAft>
          <a:spcPct val="0"/>
        </a:spcAft>
        <a:defRPr kumimoji="1" sz="3200">
          <a:solidFill>
            <a:schemeClr val="tx2"/>
          </a:solidFill>
          <a:latin typeface="ＤＦＰ特太ゴシック体" pitchFamily="50" charset="-128"/>
          <a:ea typeface="ＤＦＰ特太ゴシック体" pitchFamily="50" charset="-128"/>
        </a:defRPr>
      </a:lvl7pPr>
      <a:lvl8pPr marL="1371600" algn="ctr" rtl="0" fontAlgn="base">
        <a:spcBef>
          <a:spcPct val="0"/>
        </a:spcBef>
        <a:spcAft>
          <a:spcPct val="0"/>
        </a:spcAft>
        <a:defRPr kumimoji="1" sz="3200">
          <a:solidFill>
            <a:schemeClr val="tx2"/>
          </a:solidFill>
          <a:latin typeface="ＤＦＰ特太ゴシック体" pitchFamily="50" charset="-128"/>
          <a:ea typeface="ＤＦＰ特太ゴシック体" pitchFamily="50" charset="-128"/>
        </a:defRPr>
      </a:lvl8pPr>
      <a:lvl9pPr marL="1828800" algn="ctr" rtl="0" fontAlgn="base">
        <a:spcBef>
          <a:spcPct val="0"/>
        </a:spcBef>
        <a:spcAft>
          <a:spcPct val="0"/>
        </a:spcAft>
        <a:defRPr kumimoji="1" sz="3200">
          <a:solidFill>
            <a:schemeClr val="tx2"/>
          </a:solidFill>
          <a:latin typeface="ＤＦＰ特太ゴシック体" pitchFamily="50" charset="-128"/>
          <a:ea typeface="ＤＦＰ特太ゴシック体"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evezoo.net/peracon/result.htm"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www.inside-games.jp/article/2010/09/02/44101.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Grp="1" noChangeArrowheads="1"/>
          </p:cNvSpPr>
          <p:nvPr>
            <p:ph type="ctrTitle"/>
          </p:nvPr>
        </p:nvSpPr>
        <p:spPr/>
        <p:txBody>
          <a:bodyPr/>
          <a:lstStyle/>
          <a:p>
            <a:pPr eaLnBrk="1" hangingPunct="1"/>
            <a:r>
              <a:rPr lang="ja-JP" altLang="en-US" smtClean="0"/>
              <a:t>プロジェクト演習</a:t>
            </a:r>
            <a:r>
              <a:rPr lang="en-US" altLang="ja-JP" smtClean="0"/>
              <a:t/>
            </a:r>
            <a:br>
              <a:rPr lang="en-US" altLang="ja-JP" smtClean="0"/>
            </a:br>
            <a:r>
              <a:rPr lang="ja-JP" altLang="en-US" smtClean="0"/>
              <a:t>（インタラクティブ・ゲーム制作）</a:t>
            </a:r>
          </a:p>
        </p:txBody>
      </p:sp>
      <p:sp>
        <p:nvSpPr>
          <p:cNvPr id="2051" name="Rectangle 5"/>
          <p:cNvSpPr>
            <a:spLocks noGrp="1" noChangeArrowheads="1"/>
          </p:cNvSpPr>
          <p:nvPr>
            <p:ph type="subTitle" idx="1"/>
          </p:nvPr>
        </p:nvSpPr>
        <p:spPr/>
        <p:txBody>
          <a:bodyPr/>
          <a:lstStyle/>
          <a:p>
            <a:pPr eaLnBrk="1" hangingPunct="1"/>
            <a:r>
              <a:rPr lang="en-US" altLang="ja-JP" sz="1800" smtClean="0">
                <a:latin typeface="ＤＦＰ平成丸ゴシック体W4" pitchFamily="50" charset="-128"/>
                <a:ea typeface="ＤＦＰ平成丸ゴシック体W4" pitchFamily="50" charset="-128"/>
              </a:rPr>
              <a:t>2010</a:t>
            </a:r>
            <a:r>
              <a:rPr lang="ja-JP" altLang="en-US" sz="1800" smtClean="0">
                <a:latin typeface="ＤＦＰ平成丸ゴシック体W4" pitchFamily="50" charset="-128"/>
                <a:ea typeface="ＤＦＰ平成丸ゴシック体W4" pitchFamily="50" charset="-128"/>
              </a:rPr>
              <a:t>年</a:t>
            </a:r>
            <a:r>
              <a:rPr lang="en-US" altLang="ja-JP" sz="1800" smtClean="0">
                <a:latin typeface="ＤＦＰ平成丸ゴシック体W4" pitchFamily="50" charset="-128"/>
                <a:ea typeface="ＤＦＰ平成丸ゴシック体W4" pitchFamily="50" charset="-128"/>
              </a:rPr>
              <a:t>11</a:t>
            </a:r>
            <a:r>
              <a:rPr lang="ja-JP" altLang="en-US" sz="1800" smtClean="0">
                <a:latin typeface="ＤＦＰ平成丸ゴシック体W4" pitchFamily="50" charset="-128"/>
                <a:ea typeface="ＤＦＰ平成丸ゴシック体W4" pitchFamily="50" charset="-128"/>
              </a:rPr>
              <a:t>月</a:t>
            </a:r>
            <a:r>
              <a:rPr lang="en-US" altLang="ja-JP" sz="1800" smtClean="0">
                <a:latin typeface="ＤＦＰ平成丸ゴシック体W4" pitchFamily="50" charset="-128"/>
                <a:ea typeface="ＤＦＰ平成丸ゴシック体W4" pitchFamily="50" charset="-128"/>
              </a:rPr>
              <a:t>10</a:t>
            </a:r>
            <a:r>
              <a:rPr lang="ja-JP" altLang="en-US" sz="1800" smtClean="0">
                <a:latin typeface="ＤＦＰ平成丸ゴシック体W4" pitchFamily="50" charset="-128"/>
                <a:ea typeface="ＤＦＰ平成丸ゴシック体W4" pitchFamily="50" charset="-128"/>
              </a:rPr>
              <a:t>日</a:t>
            </a:r>
          </a:p>
          <a:p>
            <a:pPr eaLnBrk="1" hangingPunct="1"/>
            <a:endParaRPr lang="ja-JP" altLang="en-US" sz="1800" smtClean="0">
              <a:latin typeface="ＤＦＰ平成丸ゴシック体W4" pitchFamily="50" charset="-128"/>
              <a:ea typeface="ＤＦＰ平成丸ゴシック体W4" pitchFamily="50" charset="-128"/>
            </a:endParaRPr>
          </a:p>
          <a:p>
            <a:pPr eaLnBrk="1" hangingPunct="1"/>
            <a:r>
              <a:rPr lang="ja-JP" altLang="en-US" sz="1800" smtClean="0">
                <a:latin typeface="ＤＦＰ平成丸ゴシック体W4" pitchFamily="50" charset="-128"/>
                <a:ea typeface="ＤＦＰ平成丸ゴシック体W4" pitchFamily="50" charset="-128"/>
              </a:rPr>
              <a:t>東京工科大学　メディア学部　三上浩司</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500063" y="0"/>
            <a:ext cx="8215312" cy="1143000"/>
          </a:xfrm>
        </p:spPr>
        <p:txBody>
          <a:bodyPr/>
          <a:lstStyle/>
          <a:p>
            <a:pPr marL="838200" indent="-838200" algn="l" eaLnBrk="1" hangingPunct="1"/>
            <a:endParaRPr lang="ja-JP" altLang="en-US" smtClean="0"/>
          </a:p>
        </p:txBody>
      </p:sp>
      <p:sp>
        <p:nvSpPr>
          <p:cNvPr id="3075" name="Rectangle 3"/>
          <p:cNvSpPr>
            <a:spLocks noGrp="1" noChangeArrowheads="1"/>
          </p:cNvSpPr>
          <p:nvPr>
            <p:ph type="body" idx="1"/>
          </p:nvPr>
        </p:nvSpPr>
        <p:spPr/>
        <p:txBody>
          <a:bodyPr anchor="ctr"/>
          <a:lstStyle/>
          <a:p>
            <a:pPr marL="0" indent="0" algn="ctr" eaLnBrk="1" hangingPunct="1">
              <a:buFontTx/>
              <a:buNone/>
            </a:pPr>
            <a:r>
              <a:rPr lang="ja-JP" altLang="en-US" sz="3600" dirty="0" smtClean="0">
                <a:latin typeface="ＤＦＰ平成丸ゴシック体W4" pitchFamily="50" charset="-128"/>
                <a:ea typeface="ＤＦＰ平成丸ゴシック体W4" pitchFamily="50" charset="-128"/>
              </a:rPr>
              <a:t>そのまえに</a:t>
            </a:r>
            <a:r>
              <a:rPr lang="ja-JP" altLang="en-US" sz="3600" dirty="0" err="1" smtClean="0">
                <a:latin typeface="ＤＦＰ平成丸ゴシック体W4" pitchFamily="50" charset="-128"/>
                <a:ea typeface="ＤＦＰ平成丸ゴシック体W4" pitchFamily="50" charset="-128"/>
              </a:rPr>
              <a:t>．．．</a:t>
            </a:r>
            <a:endParaRPr lang="en-US" altLang="ja-JP" sz="3600" dirty="0" smtClean="0">
              <a:latin typeface="ＤＦＰ平成丸ゴシック体W4" pitchFamily="50" charset="-128"/>
              <a:ea typeface="ＤＦＰ平成丸ゴシック体W4" pitchFamily="50" charset="-128"/>
            </a:endParaRPr>
          </a:p>
          <a:p>
            <a:pPr marL="0" indent="0" algn="ctr" eaLnBrk="1" hangingPunct="1">
              <a:buFontTx/>
              <a:buNone/>
            </a:pPr>
            <a:endParaRPr lang="en-US" altLang="ja-JP" sz="3600" dirty="0" smtClean="0">
              <a:latin typeface="ＤＦＰ平成丸ゴシック体W4" pitchFamily="50" charset="-128"/>
              <a:ea typeface="ＤＦＰ平成丸ゴシック体W4" pitchFamily="50" charset="-128"/>
            </a:endParaRPr>
          </a:p>
          <a:p>
            <a:pPr marL="0" indent="0" algn="ctr" eaLnBrk="1" hangingPunct="1">
              <a:buFontTx/>
              <a:buNone/>
            </a:pPr>
            <a:r>
              <a:rPr lang="ja-JP" altLang="en-US" sz="3600" dirty="0" smtClean="0">
                <a:latin typeface="ＤＦＰ平成丸ゴシック体W4" pitchFamily="50" charset="-128"/>
                <a:ea typeface="ＤＦＰ平成丸ゴシック体W4" pitchFamily="50" charset="-128"/>
              </a:rPr>
              <a:t>ゲームって　なに？</a:t>
            </a:r>
            <a:endParaRPr lang="en-US" altLang="ja-JP" sz="3600" dirty="0" smtClean="0">
              <a:latin typeface="ＤＦＰ平成丸ゴシック体W4" pitchFamily="50" charset="-128"/>
              <a:ea typeface="ＤＦＰ平成丸ゴシック体W4" pitchFamily="50"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1000"/>
                                        <p:tgtEl>
                                          <p:spTgt spid="30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75">
                                            <p:txEl>
                                              <p:pRg st="2" end="2"/>
                                            </p:txEl>
                                          </p:spTgt>
                                        </p:tgtEl>
                                        <p:attrNameLst>
                                          <p:attrName>style.visibility</p:attrName>
                                        </p:attrNameLst>
                                      </p:cBhvr>
                                      <p:to>
                                        <p:strVal val="visible"/>
                                      </p:to>
                                    </p:set>
                                    <p:animEffect transition="in" filter="fade">
                                      <p:cBhvr>
                                        <p:cTn id="12" dur="1000"/>
                                        <p:tgtEl>
                                          <p:spTgt spid="30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bldLvl="2"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タイトル 1"/>
          <p:cNvSpPr>
            <a:spLocks noGrp="1"/>
          </p:cNvSpPr>
          <p:nvPr>
            <p:ph type="title"/>
          </p:nvPr>
        </p:nvSpPr>
        <p:spPr>
          <a:xfrm>
            <a:off x="500063" y="0"/>
            <a:ext cx="8215312" cy="1143000"/>
          </a:xfrm>
        </p:spPr>
        <p:txBody>
          <a:bodyPr/>
          <a:lstStyle/>
          <a:p>
            <a:r>
              <a:rPr lang="ja-JP" altLang="en-US" dirty="0" smtClean="0"/>
              <a:t>ゲームと</a:t>
            </a:r>
            <a:r>
              <a:rPr lang="ja-JP" altLang="en-US" dirty="0" smtClean="0"/>
              <a:t>は何</a:t>
            </a:r>
            <a:r>
              <a:rPr lang="ja-JP" altLang="en-US" dirty="0" smtClean="0"/>
              <a:t>か？</a:t>
            </a:r>
            <a:endParaRPr lang="ja-JP" altLang="en-US" dirty="0" smtClean="0"/>
          </a:p>
        </p:txBody>
      </p:sp>
      <p:sp>
        <p:nvSpPr>
          <p:cNvPr id="14339" name="コンテンツ プレースホルダ 2"/>
          <p:cNvSpPr>
            <a:spLocks noGrp="1"/>
          </p:cNvSpPr>
          <p:nvPr>
            <p:ph idx="1"/>
          </p:nvPr>
        </p:nvSpPr>
        <p:spPr>
          <a:xfrm>
            <a:off x="685800" y="1341438"/>
            <a:ext cx="7772400" cy="4754562"/>
          </a:xfrm>
        </p:spPr>
        <p:txBody>
          <a:bodyPr/>
          <a:lstStyle/>
          <a:p>
            <a:r>
              <a:rPr lang="ja-JP" altLang="en-US" sz="2000" dirty="0" smtClean="0">
                <a:latin typeface="ＤＦＧ平成丸ゴシック体W4" pitchFamily="50" charset="-128"/>
                <a:ea typeface="ＤＦＧ平成丸ゴシック体W4" pitchFamily="50" charset="-128"/>
              </a:rPr>
              <a:t>明確な答えを端的に示すことは難しい</a:t>
            </a:r>
            <a:endParaRPr lang="en-US" altLang="ja-JP" sz="2000" dirty="0" smtClean="0">
              <a:latin typeface="ＤＦＧ平成丸ゴシック体W4" pitchFamily="50" charset="-128"/>
              <a:ea typeface="ＤＦＧ平成丸ゴシック体W4" pitchFamily="50" charset="-128"/>
            </a:endParaRPr>
          </a:p>
          <a:p>
            <a:endParaRPr lang="en-US" altLang="ja-JP" sz="2000" dirty="0" smtClean="0">
              <a:latin typeface="ＤＦＧ平成丸ゴシック体W4" pitchFamily="50" charset="-128"/>
              <a:ea typeface="ＤＦＧ平成丸ゴシック体W4" pitchFamily="50" charset="-128"/>
            </a:endParaRPr>
          </a:p>
          <a:p>
            <a:r>
              <a:rPr lang="ja-JP" altLang="en-US" sz="2000" dirty="0" smtClean="0">
                <a:latin typeface="ＤＦＧ平成丸ゴシック体W4" pitchFamily="50" charset="-128"/>
                <a:ea typeface="ＤＦＧ平成丸ゴシック体W4" pitchFamily="50" charset="-128"/>
              </a:rPr>
              <a:t>「ゲーム ＝ 遊び」と考える</a:t>
            </a:r>
            <a:endParaRPr lang="en-US" altLang="ja-JP" sz="2000" dirty="0" smtClean="0">
              <a:latin typeface="ＤＦＧ平成丸ゴシック体W4" pitchFamily="50" charset="-128"/>
              <a:ea typeface="ＤＦＧ平成丸ゴシック体W4" pitchFamily="50" charset="-128"/>
            </a:endParaRPr>
          </a:p>
          <a:p>
            <a:endParaRPr lang="en-US" altLang="ja-JP" sz="2000" dirty="0" smtClean="0">
              <a:latin typeface="ＤＦＧ平成丸ゴシック体W4" pitchFamily="50" charset="-128"/>
              <a:ea typeface="ＤＦＧ平成丸ゴシック体W4" pitchFamily="50" charset="-128"/>
            </a:endParaRPr>
          </a:p>
          <a:p>
            <a:r>
              <a:rPr lang="ja-JP" altLang="en-US" sz="2000" dirty="0" smtClean="0">
                <a:latin typeface="ＤＦＧ平成丸ゴシック体W4" pitchFamily="50" charset="-128"/>
                <a:ea typeface="ＤＦＧ平成丸ゴシック体W4" pitchFamily="50" charset="-128"/>
              </a:rPr>
              <a:t>遊び</a:t>
            </a:r>
            <a:r>
              <a:rPr lang="ja-JP" altLang="en-US" sz="2000" dirty="0" smtClean="0">
                <a:latin typeface="ＤＦＧ平成丸ゴシック体W4" pitchFamily="50" charset="-128"/>
                <a:ea typeface="ＤＦＧ平成丸ゴシック体W4" pitchFamily="50" charset="-128"/>
              </a:rPr>
              <a:t>とは何か</a:t>
            </a:r>
          </a:p>
          <a:p>
            <a:pPr lvl="1"/>
            <a:r>
              <a:rPr lang="ja-JP" altLang="en-US" sz="1800" dirty="0" smtClean="0">
                <a:latin typeface="ＤＦＧ平成丸ゴシック体W4" pitchFamily="50" charset="-128"/>
                <a:ea typeface="ＤＦＧ平成丸ゴシック体W4" pitchFamily="50" charset="-128"/>
              </a:rPr>
              <a:t>人間は、ホモ・サピエンス、「知識をもつ類」という言い方とともに、ホモ・ルーデンス、「遊びをする類」という言い方も成り立ち、知識と遊びの両者を身につけていくことは、人間の本質である</a:t>
            </a:r>
            <a:r>
              <a:rPr lang="ja-JP" altLang="en-US" sz="1800" dirty="0" smtClean="0">
                <a:latin typeface="ＤＦＧ平成丸ゴシック体W4" pitchFamily="50" charset="-128"/>
                <a:ea typeface="ＤＦＧ平成丸ゴシック体W4" pitchFamily="50" charset="-128"/>
              </a:rPr>
              <a:t>。</a:t>
            </a:r>
            <a:endParaRPr lang="en-US" altLang="ja-JP" sz="1800" dirty="0" smtClean="0">
              <a:latin typeface="ＤＦＧ平成丸ゴシック体W4" pitchFamily="50" charset="-128"/>
              <a:ea typeface="ＤＦＧ平成丸ゴシック体W4" pitchFamily="50" charset="-128"/>
            </a:endParaRPr>
          </a:p>
        </p:txBody>
      </p:sp>
      <p:sp>
        <p:nvSpPr>
          <p:cNvPr id="4" name="正方形/長方形 3"/>
          <p:cNvSpPr/>
          <p:nvPr/>
        </p:nvSpPr>
        <p:spPr>
          <a:xfrm>
            <a:off x="4427984" y="5589240"/>
            <a:ext cx="4572000" cy="830997"/>
          </a:xfrm>
          <a:prstGeom prst="rect">
            <a:avLst/>
          </a:prstGeom>
        </p:spPr>
        <p:txBody>
          <a:bodyPr>
            <a:spAutoFit/>
          </a:bodyPr>
          <a:lstStyle/>
          <a:p>
            <a:r>
              <a:rPr lang="ja-JP" altLang="en-US" sz="1600" dirty="0" smtClean="0">
                <a:latin typeface="ＤＦＧ平成丸ゴシック体W4" pitchFamily="50" charset="-128"/>
                <a:ea typeface="ＤＦＧ平成丸ゴシック体W4" pitchFamily="50" charset="-128"/>
              </a:rPr>
              <a:t>第</a:t>
            </a:r>
            <a:r>
              <a:rPr lang="en-US" altLang="ja-JP" sz="1600" dirty="0" smtClean="0">
                <a:latin typeface="ＤＦＧ平成丸ゴシック体W4" pitchFamily="50" charset="-128"/>
                <a:ea typeface="ＤＦＧ平成丸ゴシック体W4" pitchFamily="50" charset="-128"/>
              </a:rPr>
              <a:t>2</a:t>
            </a:r>
            <a:r>
              <a:rPr lang="ja-JP" altLang="en-US" sz="1600" dirty="0" smtClean="0">
                <a:latin typeface="ＤＦＧ平成丸ゴシック体W4" pitchFamily="50" charset="-128"/>
                <a:ea typeface="ＤＦＧ平成丸ゴシック体W4" pitchFamily="50" charset="-128"/>
              </a:rPr>
              <a:t>回「子どもの心の診療医研修会」（</a:t>
            </a:r>
            <a:r>
              <a:rPr lang="en-US" altLang="ja-JP" sz="1600" dirty="0" smtClean="0">
                <a:latin typeface="ＤＦＧ平成丸ゴシック体W4" pitchFamily="50" charset="-128"/>
                <a:ea typeface="ＤＦＧ平成丸ゴシック体W4" pitchFamily="50" charset="-128"/>
              </a:rPr>
              <a:t>08/09/21</a:t>
            </a:r>
            <a:r>
              <a:rPr lang="ja-JP" altLang="en-US" sz="1600" dirty="0" smtClean="0">
                <a:latin typeface="ＤＦＧ平成丸ゴシック体W4" pitchFamily="50" charset="-128"/>
                <a:ea typeface="ＤＦＧ平成丸ゴシック体W4" pitchFamily="50" charset="-128"/>
              </a:rPr>
              <a:t>）での須藤俊昭教授（大東文化大学文学部教育学科）の講演</a:t>
            </a:r>
            <a:endParaRPr lang="ja-JP" altLang="en-US" sz="1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タイトル 1"/>
          <p:cNvSpPr>
            <a:spLocks noGrp="1"/>
          </p:cNvSpPr>
          <p:nvPr>
            <p:ph type="title"/>
          </p:nvPr>
        </p:nvSpPr>
        <p:spPr>
          <a:xfrm>
            <a:off x="500063" y="0"/>
            <a:ext cx="8215312" cy="1143000"/>
          </a:xfrm>
        </p:spPr>
        <p:txBody>
          <a:bodyPr/>
          <a:lstStyle/>
          <a:p>
            <a:r>
              <a:rPr lang="ja-JP" altLang="en-US" dirty="0" smtClean="0"/>
              <a:t>ヨハン・ホイジンガ</a:t>
            </a:r>
            <a:r>
              <a:rPr lang="en-US" altLang="ja-JP" dirty="0" smtClean="0"/>
              <a:t>『</a:t>
            </a:r>
            <a:r>
              <a:rPr lang="ja-JP" altLang="en-US" dirty="0" smtClean="0"/>
              <a:t>ホモ・ルーデンス</a:t>
            </a:r>
            <a:r>
              <a:rPr lang="en-US" altLang="ja-JP" dirty="0" smtClean="0"/>
              <a:t>』</a:t>
            </a:r>
            <a:r>
              <a:rPr lang="ja-JP" altLang="en-US" dirty="0" smtClean="0"/>
              <a:t>における遊びの定義</a:t>
            </a:r>
            <a:endParaRPr lang="ja-JP" altLang="en-US" dirty="0" smtClean="0"/>
          </a:p>
        </p:txBody>
      </p:sp>
      <p:sp>
        <p:nvSpPr>
          <p:cNvPr id="14339" name="コンテンツ プレースホルダ 2"/>
          <p:cNvSpPr>
            <a:spLocks noGrp="1"/>
          </p:cNvSpPr>
          <p:nvPr>
            <p:ph idx="1"/>
          </p:nvPr>
        </p:nvSpPr>
        <p:spPr>
          <a:xfrm>
            <a:off x="685800" y="1341438"/>
            <a:ext cx="7772400" cy="4754562"/>
          </a:xfrm>
        </p:spPr>
        <p:txBody>
          <a:bodyPr/>
          <a:lstStyle/>
          <a:p>
            <a:r>
              <a:rPr lang="ja-JP" altLang="en-US" sz="2400" dirty="0" smtClean="0">
                <a:latin typeface="ＤＦＧ平成丸ゴシック体W4" pitchFamily="50" charset="-128"/>
                <a:ea typeface="ＤＦＧ平成丸ゴシック体W4" pitchFamily="50" charset="-128"/>
              </a:rPr>
              <a:t>「</a:t>
            </a:r>
            <a:r>
              <a:rPr lang="ja-JP" altLang="en-US" sz="2400" dirty="0" smtClean="0">
                <a:latin typeface="ＤＦＧ平成丸ゴシック体W4" pitchFamily="50" charset="-128"/>
                <a:ea typeface="ＤＦＧ平成丸ゴシック体W4" pitchFamily="50" charset="-128"/>
              </a:rPr>
              <a:t>遊びとは、あるはっきり定められた時間、空間の範囲内で行われる自発的な行為もしくは</a:t>
            </a:r>
            <a:r>
              <a:rPr lang="ja-JP" altLang="en-US" sz="2400" dirty="0" smtClean="0">
                <a:latin typeface="ＤＦＧ平成丸ゴシック体W4" pitchFamily="50" charset="-128"/>
                <a:ea typeface="ＤＦＧ平成丸ゴシック体W4" pitchFamily="50" charset="-128"/>
              </a:rPr>
              <a:t>活動</a:t>
            </a:r>
            <a:endParaRPr lang="en-US" altLang="ja-JP" sz="2400" dirty="0" smtClean="0">
              <a:latin typeface="ＤＦＧ平成丸ゴシック体W4" pitchFamily="50" charset="-128"/>
              <a:ea typeface="ＤＦＧ平成丸ゴシック体W4" pitchFamily="50" charset="-128"/>
            </a:endParaRPr>
          </a:p>
          <a:p>
            <a:pPr lvl="1"/>
            <a:r>
              <a:rPr lang="ja-JP" altLang="en-US" sz="2000" dirty="0" smtClean="0">
                <a:latin typeface="ＤＦＧ平成丸ゴシック体W4" pitchFamily="50" charset="-128"/>
                <a:ea typeface="ＤＦＧ平成丸ゴシック体W4" pitchFamily="50" charset="-128"/>
              </a:rPr>
              <a:t>自発的</a:t>
            </a:r>
            <a:r>
              <a:rPr lang="ja-JP" altLang="en-US" sz="2000" dirty="0" smtClean="0">
                <a:latin typeface="ＤＦＧ平成丸ゴシック体W4" pitchFamily="50" charset="-128"/>
                <a:ea typeface="ＤＦＧ平成丸ゴシック体W4" pitchFamily="50" charset="-128"/>
              </a:rPr>
              <a:t>に受け入れた規則に従って</a:t>
            </a:r>
            <a:r>
              <a:rPr lang="ja-JP" altLang="en-US" sz="2000" dirty="0" smtClean="0">
                <a:latin typeface="ＤＦＧ平成丸ゴシック体W4" pitchFamily="50" charset="-128"/>
                <a:ea typeface="ＤＦＧ平成丸ゴシック体W4" pitchFamily="50" charset="-128"/>
              </a:rPr>
              <a:t>いる</a:t>
            </a:r>
            <a:endParaRPr lang="en-US" altLang="ja-JP" sz="2000" dirty="0" smtClean="0">
              <a:latin typeface="ＤＦＧ平成丸ゴシック体W4" pitchFamily="50" charset="-128"/>
              <a:ea typeface="ＤＦＧ平成丸ゴシック体W4" pitchFamily="50" charset="-128"/>
            </a:endParaRPr>
          </a:p>
          <a:p>
            <a:pPr lvl="1"/>
            <a:r>
              <a:rPr lang="ja-JP" altLang="en-US" sz="2000" dirty="0" smtClean="0">
                <a:latin typeface="ＤＦＧ平成丸ゴシック体W4" pitchFamily="50" charset="-128"/>
                <a:ea typeface="ＤＦＧ平成丸ゴシック体W4" pitchFamily="50" charset="-128"/>
              </a:rPr>
              <a:t>その</a:t>
            </a:r>
            <a:r>
              <a:rPr lang="ja-JP" altLang="en-US" sz="2000" dirty="0" smtClean="0">
                <a:latin typeface="ＤＦＧ平成丸ゴシック体W4" pitchFamily="50" charset="-128"/>
                <a:ea typeface="ＤＦＧ平成丸ゴシック体W4" pitchFamily="50" charset="-128"/>
              </a:rPr>
              <a:t>規則はいったん受け入れられた以上は絶対的拘束力をもって</a:t>
            </a:r>
            <a:r>
              <a:rPr lang="ja-JP" altLang="en-US" sz="2000" dirty="0" smtClean="0">
                <a:latin typeface="ＤＦＧ平成丸ゴシック体W4" pitchFamily="50" charset="-128"/>
                <a:ea typeface="ＤＦＧ平成丸ゴシック体W4" pitchFamily="50" charset="-128"/>
              </a:rPr>
              <a:t>いる</a:t>
            </a:r>
            <a:endParaRPr lang="en-US" altLang="ja-JP" sz="2000" dirty="0" smtClean="0">
              <a:latin typeface="ＤＦＧ平成丸ゴシック体W4" pitchFamily="50" charset="-128"/>
              <a:ea typeface="ＤＦＧ平成丸ゴシック体W4" pitchFamily="50" charset="-128"/>
            </a:endParaRPr>
          </a:p>
          <a:p>
            <a:pPr lvl="1"/>
            <a:r>
              <a:rPr lang="ja-JP" altLang="en-US" sz="2000" dirty="0" smtClean="0">
                <a:latin typeface="ＤＦＧ平成丸ゴシック体W4" pitchFamily="50" charset="-128"/>
                <a:ea typeface="ＤＦＧ平成丸ゴシック体W4" pitchFamily="50" charset="-128"/>
              </a:rPr>
              <a:t>遊び</a:t>
            </a:r>
            <a:r>
              <a:rPr lang="ja-JP" altLang="en-US" sz="2000" dirty="0" smtClean="0">
                <a:latin typeface="ＤＦＧ平成丸ゴシック体W4" pitchFamily="50" charset="-128"/>
                <a:ea typeface="ＤＦＧ平成丸ゴシック体W4" pitchFamily="50" charset="-128"/>
              </a:rPr>
              <a:t>の目的は行為そのもののなかに</a:t>
            </a:r>
            <a:r>
              <a:rPr lang="ja-JP" altLang="en-US" sz="2000" dirty="0" smtClean="0">
                <a:latin typeface="ＤＦＧ平成丸ゴシック体W4" pitchFamily="50" charset="-128"/>
                <a:ea typeface="ＤＦＧ平成丸ゴシック体W4" pitchFamily="50" charset="-128"/>
              </a:rPr>
              <a:t>ある</a:t>
            </a:r>
            <a:endParaRPr lang="en-US" altLang="ja-JP" sz="2000" dirty="0" smtClean="0">
              <a:latin typeface="ＤＦＧ平成丸ゴシック体W4" pitchFamily="50" charset="-128"/>
              <a:ea typeface="ＤＦＧ平成丸ゴシック体W4" pitchFamily="50" charset="-128"/>
            </a:endParaRPr>
          </a:p>
          <a:p>
            <a:pPr lvl="1"/>
            <a:r>
              <a:rPr lang="ja-JP" altLang="en-US" sz="2000" dirty="0" smtClean="0">
                <a:latin typeface="ＤＦＧ平成丸ゴシック体W4" pitchFamily="50" charset="-128"/>
                <a:ea typeface="ＤＦＧ平成丸ゴシック体W4" pitchFamily="50" charset="-128"/>
              </a:rPr>
              <a:t>それ</a:t>
            </a:r>
            <a:r>
              <a:rPr lang="ja-JP" altLang="en-US" sz="2000" dirty="0" smtClean="0">
                <a:latin typeface="ＤＦＧ平成丸ゴシック体W4" pitchFamily="50" charset="-128"/>
                <a:ea typeface="ＤＦＧ平成丸ゴシック体W4" pitchFamily="50" charset="-128"/>
              </a:rPr>
              <a:t>は緊張と歓びの感情を伴い、またこれは</a:t>
            </a:r>
            <a:r>
              <a:rPr lang="en-US" altLang="ja-JP" sz="2000" dirty="0" smtClean="0">
                <a:latin typeface="ＤＦＧ平成丸ゴシック体W4" pitchFamily="50" charset="-128"/>
                <a:ea typeface="ＤＦＧ平成丸ゴシック体W4" pitchFamily="50" charset="-128"/>
              </a:rPr>
              <a:t>『</a:t>
            </a:r>
            <a:r>
              <a:rPr lang="ja-JP" altLang="en-US" sz="2000" dirty="0" smtClean="0">
                <a:latin typeface="ＤＦＧ平成丸ゴシック体W4" pitchFamily="50" charset="-128"/>
                <a:ea typeface="ＤＦＧ平成丸ゴシック体W4" pitchFamily="50" charset="-128"/>
              </a:rPr>
              <a:t>日常生活</a:t>
            </a:r>
            <a:r>
              <a:rPr lang="en-US" altLang="ja-JP" sz="2000" dirty="0" smtClean="0">
                <a:latin typeface="ＤＦＧ平成丸ゴシック体W4" pitchFamily="50" charset="-128"/>
                <a:ea typeface="ＤＦＧ平成丸ゴシック体W4" pitchFamily="50" charset="-128"/>
              </a:rPr>
              <a:t>』</a:t>
            </a:r>
            <a:r>
              <a:rPr lang="ja-JP" altLang="en-US" sz="2000" dirty="0" smtClean="0">
                <a:latin typeface="ＤＦＧ平成丸ゴシック体W4" pitchFamily="50" charset="-128"/>
                <a:ea typeface="ＤＦＧ平成丸ゴシック体W4" pitchFamily="50" charset="-128"/>
              </a:rPr>
              <a:t>とは</a:t>
            </a:r>
            <a:r>
              <a:rPr lang="en-US" altLang="ja-JP" sz="2000" dirty="0" smtClean="0">
                <a:latin typeface="ＤＦＧ平成丸ゴシック体W4" pitchFamily="50" charset="-128"/>
                <a:ea typeface="ＤＦＧ平成丸ゴシック体W4" pitchFamily="50" charset="-128"/>
              </a:rPr>
              <a:t>『</a:t>
            </a:r>
            <a:r>
              <a:rPr lang="ja-JP" altLang="en-US" sz="2000" dirty="0" smtClean="0">
                <a:latin typeface="ＤＦＧ平成丸ゴシック体W4" pitchFamily="50" charset="-128"/>
                <a:ea typeface="ＤＦＧ平成丸ゴシック体W4" pitchFamily="50" charset="-128"/>
              </a:rPr>
              <a:t>別のもの</a:t>
            </a:r>
            <a:r>
              <a:rPr lang="en-US" altLang="ja-JP" sz="2000" dirty="0" smtClean="0">
                <a:latin typeface="ＤＦＧ平成丸ゴシック体W4" pitchFamily="50" charset="-128"/>
                <a:ea typeface="ＤＦＧ平成丸ゴシック体W4" pitchFamily="50" charset="-128"/>
              </a:rPr>
              <a:t>』</a:t>
            </a:r>
            <a:r>
              <a:rPr lang="ja-JP" altLang="en-US" sz="2000" dirty="0" smtClean="0">
                <a:latin typeface="ＤＦＧ平成丸ゴシック体W4" pitchFamily="50" charset="-128"/>
                <a:ea typeface="ＤＦＧ平成丸ゴシック体W4" pitchFamily="50" charset="-128"/>
              </a:rPr>
              <a:t>をという意識に裏づけられて</a:t>
            </a:r>
            <a:r>
              <a:rPr lang="ja-JP" altLang="en-US" sz="2000" dirty="0" smtClean="0">
                <a:latin typeface="ＤＦＧ平成丸ゴシック体W4" pitchFamily="50" charset="-128"/>
                <a:ea typeface="ＤＦＧ平成丸ゴシック体W4" pitchFamily="50" charset="-128"/>
              </a:rPr>
              <a:t>いる</a:t>
            </a:r>
            <a:endParaRPr lang="ja-JP" altLang="en-US" sz="2000" dirty="0" smtClean="0">
              <a:latin typeface="ＤＦＧ平成丸ゴシック体W4" pitchFamily="50" charset="-128"/>
              <a:ea typeface="ＤＦＧ平成丸ゴシック体W4" pitchFamily="50" charset="-12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p:cNvSpPr>
            <a:spLocks noGrp="1"/>
          </p:cNvSpPr>
          <p:nvPr>
            <p:ph type="title"/>
          </p:nvPr>
        </p:nvSpPr>
        <p:spPr>
          <a:xfrm>
            <a:off x="500063" y="0"/>
            <a:ext cx="8215312" cy="1143000"/>
          </a:xfrm>
        </p:spPr>
        <p:txBody>
          <a:bodyPr/>
          <a:lstStyle/>
          <a:p>
            <a:r>
              <a:rPr lang="ja-JP" altLang="en-US" dirty="0" smtClean="0"/>
              <a:t>ロジェ・</a:t>
            </a:r>
            <a:r>
              <a:rPr lang="ja-JP" altLang="en-US" dirty="0" smtClean="0"/>
              <a:t>カイヨワ</a:t>
            </a:r>
            <a:r>
              <a:rPr lang="en-US" altLang="ja-JP" dirty="0" smtClean="0"/>
              <a:t>『</a:t>
            </a:r>
            <a:r>
              <a:rPr lang="ja-JP" altLang="en-US" dirty="0" smtClean="0"/>
              <a:t>遊びと人間</a:t>
            </a:r>
            <a:r>
              <a:rPr lang="en-US" altLang="ja-JP" dirty="0" smtClean="0"/>
              <a:t>』</a:t>
            </a:r>
            <a:endParaRPr lang="ja-JP" altLang="en-US" dirty="0" smtClean="0"/>
          </a:p>
        </p:txBody>
      </p:sp>
      <p:sp>
        <p:nvSpPr>
          <p:cNvPr id="15363" name="コンテンツ プレースホルダ 2"/>
          <p:cNvSpPr>
            <a:spLocks noGrp="1"/>
          </p:cNvSpPr>
          <p:nvPr>
            <p:ph idx="1"/>
          </p:nvPr>
        </p:nvSpPr>
        <p:spPr>
          <a:xfrm>
            <a:off x="685800" y="1341438"/>
            <a:ext cx="7772400" cy="4754562"/>
          </a:xfrm>
        </p:spPr>
        <p:txBody>
          <a:bodyPr/>
          <a:lstStyle/>
          <a:p>
            <a:r>
              <a:rPr lang="ja-JP" altLang="en-US" sz="2000" dirty="0" smtClean="0">
                <a:latin typeface="ＤＦＧ平成丸ゴシック体W4" pitchFamily="50" charset="-128"/>
                <a:ea typeface="ＤＦＧ平成丸ゴシック体W4" pitchFamily="50" charset="-128"/>
              </a:rPr>
              <a:t>①自由な</a:t>
            </a:r>
            <a:r>
              <a:rPr lang="ja-JP" altLang="en-US" sz="2000" dirty="0" smtClean="0">
                <a:latin typeface="ＤＦＧ平成丸ゴシック体W4" pitchFamily="50" charset="-128"/>
                <a:ea typeface="ＤＦＧ平成丸ゴシック体W4" pitchFamily="50" charset="-128"/>
              </a:rPr>
              <a:t>活動</a:t>
            </a:r>
            <a:endParaRPr lang="en-US" altLang="ja-JP" sz="2000" dirty="0" smtClean="0">
              <a:latin typeface="ＤＦＧ平成丸ゴシック体W4" pitchFamily="50" charset="-128"/>
              <a:ea typeface="ＤＦＧ平成丸ゴシック体W4" pitchFamily="50" charset="-128"/>
            </a:endParaRPr>
          </a:p>
          <a:p>
            <a:pPr lvl="1"/>
            <a:r>
              <a:rPr lang="ja-JP" altLang="en-US" sz="1600" dirty="0" smtClean="0">
                <a:latin typeface="ＤＦＧ平成丸ゴシック体W4" pitchFamily="50" charset="-128"/>
                <a:ea typeface="ＤＦＧ平成丸ゴシック体W4" pitchFamily="50" charset="-128"/>
              </a:rPr>
              <a:t>遊戯者</a:t>
            </a:r>
            <a:r>
              <a:rPr lang="ja-JP" altLang="en-US" sz="1600" dirty="0" smtClean="0">
                <a:latin typeface="ＤＦＧ平成丸ゴシック体W4" pitchFamily="50" charset="-128"/>
                <a:ea typeface="ＤＦＧ平成丸ゴシック体W4" pitchFamily="50" charset="-128"/>
              </a:rPr>
              <a:t>が強制されないこと。もし強制されれば、遊びはたちまち魅力的な愉快な楽しみという性質を失って</a:t>
            </a:r>
            <a:r>
              <a:rPr lang="ja-JP" altLang="en-US" sz="1600" dirty="0" smtClean="0">
                <a:latin typeface="ＤＦＧ平成丸ゴシック体W4" pitchFamily="50" charset="-128"/>
                <a:ea typeface="ＤＦＧ平成丸ゴシック体W4" pitchFamily="50" charset="-128"/>
              </a:rPr>
              <a:t>しまう</a:t>
            </a:r>
            <a:endParaRPr lang="ja-JP" altLang="en-US" sz="1600" dirty="0" smtClean="0">
              <a:latin typeface="ＤＦＧ平成丸ゴシック体W4" pitchFamily="50" charset="-128"/>
              <a:ea typeface="ＤＦＧ平成丸ゴシック体W4" pitchFamily="50" charset="-128"/>
            </a:endParaRPr>
          </a:p>
          <a:p>
            <a:r>
              <a:rPr lang="ja-JP" altLang="en-US" sz="2000" dirty="0" smtClean="0">
                <a:latin typeface="ＤＦＧ平成丸ゴシック体W4" pitchFamily="50" charset="-128"/>
                <a:ea typeface="ＤＦＧ平成丸ゴシック体W4" pitchFamily="50" charset="-128"/>
              </a:rPr>
              <a:t>②隔離された</a:t>
            </a:r>
            <a:r>
              <a:rPr lang="ja-JP" altLang="en-US" sz="2000" dirty="0" smtClean="0">
                <a:latin typeface="ＤＦＧ平成丸ゴシック体W4" pitchFamily="50" charset="-128"/>
                <a:ea typeface="ＤＦＧ平成丸ゴシック体W4" pitchFamily="50" charset="-128"/>
              </a:rPr>
              <a:t>活動</a:t>
            </a:r>
            <a:endParaRPr lang="en-US" altLang="ja-JP" sz="2000" dirty="0" smtClean="0">
              <a:latin typeface="ＤＦＧ平成丸ゴシック体W4" pitchFamily="50" charset="-128"/>
              <a:ea typeface="ＤＦＧ平成丸ゴシック体W4" pitchFamily="50" charset="-128"/>
            </a:endParaRPr>
          </a:p>
          <a:p>
            <a:pPr lvl="1"/>
            <a:r>
              <a:rPr lang="ja-JP" altLang="en-US" sz="1600" dirty="0" smtClean="0">
                <a:latin typeface="ＤＦＧ平成丸ゴシック体W4" pitchFamily="50" charset="-128"/>
                <a:ea typeface="ＤＦＧ平成丸ゴシック体W4" pitchFamily="50" charset="-128"/>
              </a:rPr>
              <a:t>あらかじめ</a:t>
            </a:r>
            <a:r>
              <a:rPr lang="ja-JP" altLang="en-US" sz="1600" dirty="0" smtClean="0">
                <a:latin typeface="ＤＦＧ平成丸ゴシック体W4" pitchFamily="50" charset="-128"/>
                <a:ea typeface="ＤＦＧ平成丸ゴシック体W4" pitchFamily="50" charset="-128"/>
              </a:rPr>
              <a:t>決められた明確な空間と時間の範囲内に制限されている</a:t>
            </a:r>
            <a:r>
              <a:rPr lang="ja-JP" altLang="en-US" sz="1600" dirty="0" smtClean="0">
                <a:latin typeface="ＤＦＧ平成丸ゴシック体W4" pitchFamily="50" charset="-128"/>
                <a:ea typeface="ＤＦＧ平成丸ゴシック体W4" pitchFamily="50" charset="-128"/>
              </a:rPr>
              <a:t>こと</a:t>
            </a:r>
            <a:endParaRPr lang="ja-JP" altLang="en-US" sz="1600" dirty="0" smtClean="0">
              <a:latin typeface="ＤＦＧ平成丸ゴシック体W4" pitchFamily="50" charset="-128"/>
              <a:ea typeface="ＤＦＧ平成丸ゴシック体W4" pitchFamily="50" charset="-128"/>
            </a:endParaRPr>
          </a:p>
          <a:p>
            <a:r>
              <a:rPr lang="ja-JP" altLang="en-US" sz="2000" dirty="0" smtClean="0">
                <a:latin typeface="ＤＦＧ平成丸ゴシック体W4" pitchFamily="50" charset="-128"/>
                <a:ea typeface="ＤＦＧ平成丸ゴシック体W4" pitchFamily="50" charset="-128"/>
              </a:rPr>
              <a:t>③未確定の</a:t>
            </a:r>
            <a:r>
              <a:rPr lang="ja-JP" altLang="en-US" sz="2000" dirty="0" smtClean="0">
                <a:latin typeface="ＤＦＧ平成丸ゴシック体W4" pitchFamily="50" charset="-128"/>
                <a:ea typeface="ＤＦＧ平成丸ゴシック体W4" pitchFamily="50" charset="-128"/>
              </a:rPr>
              <a:t>活動</a:t>
            </a:r>
            <a:endParaRPr lang="en-US" altLang="ja-JP" sz="2000" dirty="0" smtClean="0">
              <a:latin typeface="ＤＦＧ平成丸ゴシック体W4" pitchFamily="50" charset="-128"/>
              <a:ea typeface="ＤＦＧ平成丸ゴシック体W4" pitchFamily="50" charset="-128"/>
            </a:endParaRPr>
          </a:p>
          <a:p>
            <a:pPr lvl="1"/>
            <a:r>
              <a:rPr lang="ja-JP" altLang="en-US" sz="1600" dirty="0" smtClean="0">
                <a:latin typeface="ＤＦＧ平成丸ゴシック体W4" pitchFamily="50" charset="-128"/>
                <a:ea typeface="ＤＦＧ平成丸ゴシック体W4" pitchFamily="50" charset="-128"/>
              </a:rPr>
              <a:t>ゲーム</a:t>
            </a:r>
            <a:r>
              <a:rPr lang="ja-JP" altLang="en-US" sz="1600" dirty="0" smtClean="0">
                <a:latin typeface="ＤＦＧ平成丸ゴシック体W4" pitchFamily="50" charset="-128"/>
                <a:ea typeface="ＤＦＧ平成丸ゴシック体W4" pitchFamily="50" charset="-128"/>
              </a:rPr>
              <a:t>展開が決定されていたり、先に結果がわかっていたりしてはならない。創意の必要があるのだから、ある種の自由が必ず遊戯者側に残されていなくては</a:t>
            </a:r>
            <a:r>
              <a:rPr lang="ja-JP" altLang="en-US" sz="1600" dirty="0" smtClean="0">
                <a:latin typeface="ＤＦＧ平成丸ゴシック体W4" pitchFamily="50" charset="-128"/>
                <a:ea typeface="ＤＦＧ平成丸ゴシック体W4" pitchFamily="50" charset="-128"/>
              </a:rPr>
              <a:t>ならない</a:t>
            </a:r>
            <a:endParaRPr lang="ja-JP" altLang="en-US" sz="1600" dirty="0" smtClean="0">
              <a:latin typeface="ＤＦＧ平成丸ゴシック体W4" pitchFamily="50" charset="-128"/>
              <a:ea typeface="ＤＦＧ平成丸ゴシック体W4" pitchFamily="50" charset="-128"/>
            </a:endParaRPr>
          </a:p>
          <a:p>
            <a:r>
              <a:rPr lang="ja-JP" altLang="en-US" sz="2000" dirty="0" smtClean="0">
                <a:latin typeface="ＤＦＧ平成丸ゴシック体W4" pitchFamily="50" charset="-128"/>
                <a:ea typeface="ＤＦＧ平成丸ゴシック体W4" pitchFamily="50" charset="-128"/>
              </a:rPr>
              <a:t>④非生産的</a:t>
            </a:r>
            <a:r>
              <a:rPr lang="ja-JP" altLang="en-US" sz="2000" dirty="0" smtClean="0">
                <a:latin typeface="ＤＦＧ平成丸ゴシック体W4" pitchFamily="50" charset="-128"/>
                <a:ea typeface="ＤＦＧ平成丸ゴシック体W4" pitchFamily="50" charset="-128"/>
              </a:rPr>
              <a:t>活動</a:t>
            </a:r>
            <a:endParaRPr lang="en-US" altLang="ja-JP" sz="2000" dirty="0" smtClean="0">
              <a:latin typeface="ＤＦＧ平成丸ゴシック体W4" pitchFamily="50" charset="-128"/>
              <a:ea typeface="ＤＦＧ平成丸ゴシック体W4" pitchFamily="50" charset="-128"/>
            </a:endParaRPr>
          </a:p>
          <a:p>
            <a:pPr lvl="1"/>
            <a:r>
              <a:rPr lang="ja-JP" altLang="en-US" sz="1600" dirty="0" smtClean="0">
                <a:latin typeface="ＤＦＧ平成丸ゴシック体W4" pitchFamily="50" charset="-128"/>
                <a:ea typeface="ＤＦＧ平成丸ゴシック体W4" pitchFamily="50" charset="-128"/>
              </a:rPr>
              <a:t>財産</a:t>
            </a:r>
            <a:r>
              <a:rPr lang="ja-JP" altLang="en-US" sz="1600" dirty="0" smtClean="0">
                <a:latin typeface="ＤＦＧ平成丸ゴシック体W4" pitchFamily="50" charset="-128"/>
                <a:ea typeface="ＤＦＧ平成丸ゴシック体W4" pitchFamily="50" charset="-128"/>
              </a:rPr>
              <a:t>も富も、いかなる種類の新要素も作り出さないこと。遊戯者間での所有権の移動をのぞいて、勝負開始時と同じ状態に帰着</a:t>
            </a:r>
            <a:r>
              <a:rPr lang="ja-JP" altLang="en-US" sz="1600" dirty="0" smtClean="0">
                <a:latin typeface="ＤＦＧ平成丸ゴシック体W4" pitchFamily="50" charset="-128"/>
                <a:ea typeface="ＤＦＧ平成丸ゴシック体W4" pitchFamily="50" charset="-128"/>
              </a:rPr>
              <a:t>する</a:t>
            </a:r>
            <a:endParaRPr lang="ja-JP" altLang="en-US" sz="1600" dirty="0" smtClean="0">
              <a:latin typeface="ＤＦＧ平成丸ゴシック体W4" pitchFamily="50" charset="-128"/>
              <a:ea typeface="ＤＦＧ平成丸ゴシック体W4" pitchFamily="50" charset="-128"/>
            </a:endParaRPr>
          </a:p>
          <a:p>
            <a:r>
              <a:rPr lang="ja-JP" altLang="en-US" sz="2000" dirty="0" smtClean="0">
                <a:latin typeface="ＤＦＧ平成丸ゴシック体W4" pitchFamily="50" charset="-128"/>
                <a:ea typeface="ＤＦＧ平成丸ゴシック体W4" pitchFamily="50" charset="-128"/>
              </a:rPr>
              <a:t>⑤規則のある</a:t>
            </a:r>
            <a:r>
              <a:rPr lang="ja-JP" altLang="en-US" sz="2000" dirty="0" smtClean="0">
                <a:latin typeface="ＤＦＧ平成丸ゴシック体W4" pitchFamily="50" charset="-128"/>
                <a:ea typeface="ＤＦＧ平成丸ゴシック体W4" pitchFamily="50" charset="-128"/>
              </a:rPr>
              <a:t>活動</a:t>
            </a:r>
            <a:endParaRPr lang="en-US" altLang="ja-JP" sz="2000" dirty="0" smtClean="0">
              <a:latin typeface="ＤＦＧ平成丸ゴシック体W4" pitchFamily="50" charset="-128"/>
              <a:ea typeface="ＤＦＧ平成丸ゴシック体W4" pitchFamily="50" charset="-128"/>
            </a:endParaRPr>
          </a:p>
          <a:p>
            <a:pPr lvl="1"/>
            <a:r>
              <a:rPr lang="ja-JP" altLang="en-US" sz="1600" dirty="0" smtClean="0">
                <a:latin typeface="ＤＦＧ平成丸ゴシック体W4" pitchFamily="50" charset="-128"/>
                <a:ea typeface="ＤＦＧ平成丸ゴシック体W4" pitchFamily="50" charset="-128"/>
              </a:rPr>
              <a:t>約束事</a:t>
            </a:r>
            <a:r>
              <a:rPr lang="ja-JP" altLang="en-US" sz="1600" dirty="0" smtClean="0">
                <a:latin typeface="ＤＦＧ平成丸ゴシック体W4" pitchFamily="50" charset="-128"/>
                <a:ea typeface="ＤＦＧ平成丸ゴシック体W4" pitchFamily="50" charset="-128"/>
              </a:rPr>
              <a:t>に従う活動。この約束事は通常法規を停止し、一時的に新しい法を確立する。そしてこの法だけが通用</a:t>
            </a:r>
            <a:r>
              <a:rPr lang="ja-JP" altLang="en-US" sz="1600" dirty="0" smtClean="0">
                <a:latin typeface="ＤＦＧ平成丸ゴシック体W4" pitchFamily="50" charset="-128"/>
                <a:ea typeface="ＤＦＧ平成丸ゴシック体W4" pitchFamily="50" charset="-128"/>
              </a:rPr>
              <a:t>する</a:t>
            </a:r>
            <a:endParaRPr lang="ja-JP" altLang="en-US" sz="1600" dirty="0" smtClean="0">
              <a:latin typeface="ＤＦＧ平成丸ゴシック体W4" pitchFamily="50" charset="-128"/>
              <a:ea typeface="ＤＦＧ平成丸ゴシック体W4" pitchFamily="50" charset="-128"/>
            </a:endParaRPr>
          </a:p>
          <a:p>
            <a:r>
              <a:rPr lang="ja-JP" altLang="en-US" sz="2000" dirty="0" smtClean="0">
                <a:latin typeface="ＤＦＧ平成丸ゴシック体W4" pitchFamily="50" charset="-128"/>
                <a:ea typeface="ＤＦＧ平成丸ゴシック体W4" pitchFamily="50" charset="-128"/>
              </a:rPr>
              <a:t>⑥虚構の</a:t>
            </a:r>
            <a:r>
              <a:rPr lang="ja-JP" altLang="en-US" sz="2000" dirty="0" smtClean="0">
                <a:latin typeface="ＤＦＧ平成丸ゴシック体W4" pitchFamily="50" charset="-128"/>
                <a:ea typeface="ＤＦＧ平成丸ゴシック体W4" pitchFamily="50" charset="-128"/>
              </a:rPr>
              <a:t>活動</a:t>
            </a:r>
            <a:endParaRPr lang="en-US" altLang="ja-JP" sz="2000" dirty="0" smtClean="0">
              <a:latin typeface="ＤＦＧ平成丸ゴシック体W4" pitchFamily="50" charset="-128"/>
              <a:ea typeface="ＤＦＧ平成丸ゴシック体W4" pitchFamily="50" charset="-128"/>
            </a:endParaRPr>
          </a:p>
          <a:p>
            <a:pPr lvl="1"/>
            <a:r>
              <a:rPr lang="ja-JP" altLang="en-US" sz="1600" dirty="0" smtClean="0">
                <a:latin typeface="ＤＦＧ平成丸ゴシック体W4" pitchFamily="50" charset="-128"/>
                <a:ea typeface="ＤＦＧ平成丸ゴシック体W4" pitchFamily="50" charset="-128"/>
              </a:rPr>
              <a:t>日常</a:t>
            </a:r>
            <a:r>
              <a:rPr lang="ja-JP" altLang="en-US" sz="1600" dirty="0" smtClean="0">
                <a:latin typeface="ＤＦＧ平成丸ゴシック体W4" pitchFamily="50" charset="-128"/>
                <a:ea typeface="ＤＦＧ平成丸ゴシック体W4" pitchFamily="50" charset="-128"/>
              </a:rPr>
              <a:t>生活と対比した場合、二次的な現実、または明白に非現実であるという特殊な意識を伴っている</a:t>
            </a:r>
            <a:r>
              <a:rPr lang="ja-JP" altLang="en-US" sz="1600" dirty="0" smtClean="0">
                <a:latin typeface="ＤＦＧ平成丸ゴシック体W4" pitchFamily="50" charset="-128"/>
                <a:ea typeface="ＤＦＧ平成丸ゴシック体W4" pitchFamily="50" charset="-128"/>
              </a:rPr>
              <a:t>こと</a:t>
            </a:r>
            <a:endParaRPr lang="ja-JP" altLang="en-US" sz="1600" dirty="0" smtClean="0">
              <a:latin typeface="ＤＦＧ平成丸ゴシック体W4" pitchFamily="50" charset="-128"/>
              <a:ea typeface="ＤＦＧ平成丸ゴシック体W4" pitchFamily="50" charset="-128"/>
            </a:endParaRPr>
          </a:p>
          <a:p>
            <a:endParaRPr lang="ja-JP" altLang="en-US" sz="2000" dirty="0" smtClean="0">
              <a:latin typeface="ＤＦＧ平成丸ゴシック体W4" pitchFamily="50" charset="-128"/>
              <a:ea typeface="ＤＦＧ平成丸ゴシック体W4" pitchFamily="50" charset="-128"/>
            </a:endParaRPr>
          </a:p>
          <a:p>
            <a:endParaRPr lang="ja-JP" altLang="en-US" sz="2000" dirty="0" smtClean="0">
              <a:latin typeface="ＤＦＧ平成丸ゴシック体W4" pitchFamily="50" charset="-128"/>
              <a:ea typeface="ＤＦＧ平成丸ゴシック体W4" pitchFamily="50" charset="-12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a:xfrm>
            <a:off x="500063" y="0"/>
            <a:ext cx="8215312" cy="1143000"/>
          </a:xfrm>
        </p:spPr>
        <p:txBody>
          <a:bodyPr/>
          <a:lstStyle/>
          <a:p>
            <a:r>
              <a:rPr lang="ja-JP" altLang="en-US" smtClean="0"/>
              <a:t>遊びの種類・分類</a:t>
            </a:r>
          </a:p>
        </p:txBody>
      </p:sp>
      <p:sp>
        <p:nvSpPr>
          <p:cNvPr id="16387" name="コンテンツ プレースホルダ 2"/>
          <p:cNvSpPr>
            <a:spLocks noGrp="1"/>
          </p:cNvSpPr>
          <p:nvPr>
            <p:ph idx="1"/>
          </p:nvPr>
        </p:nvSpPr>
        <p:spPr>
          <a:xfrm>
            <a:off x="685800" y="1341438"/>
            <a:ext cx="7772400" cy="4754562"/>
          </a:xfrm>
        </p:spPr>
        <p:txBody>
          <a:bodyPr/>
          <a:lstStyle/>
          <a:p>
            <a:r>
              <a:rPr lang="ja-JP" altLang="en-US" sz="2000" dirty="0" smtClean="0">
                <a:latin typeface="ＤＦＧ平成丸ゴシック体W4" pitchFamily="50" charset="-128"/>
                <a:ea typeface="ＤＦＧ平成丸ゴシック体W4" pitchFamily="50" charset="-128"/>
              </a:rPr>
              <a:t>遊びは、遊戯者数、遊び空間、性・年齢などにより、</a:t>
            </a:r>
            <a:r>
              <a:rPr lang="ja-JP" altLang="en-US" sz="2000" dirty="0" smtClean="0">
                <a:latin typeface="ＤＦＧ平成丸ゴシック体W4" pitchFamily="50" charset="-128"/>
                <a:ea typeface="ＤＦＧ平成丸ゴシック体W4" pitchFamily="50" charset="-128"/>
              </a:rPr>
              <a:t>分類できる</a:t>
            </a:r>
            <a:endParaRPr lang="en-US" altLang="ja-JP" sz="2000" dirty="0" smtClean="0">
              <a:latin typeface="ＤＦＧ平成丸ゴシック体W4" pitchFamily="50" charset="-128"/>
              <a:ea typeface="ＤＦＧ平成丸ゴシック体W4" pitchFamily="50" charset="-128"/>
            </a:endParaRPr>
          </a:p>
          <a:p>
            <a:r>
              <a:rPr lang="ja-JP" altLang="en-US" sz="2000" dirty="0" smtClean="0">
                <a:latin typeface="ＤＦＧ平成丸ゴシック体W4" pitchFamily="50" charset="-128"/>
                <a:ea typeface="ＤＦＧ平成丸ゴシック体W4" pitchFamily="50" charset="-128"/>
              </a:rPr>
              <a:t>①</a:t>
            </a:r>
            <a:r>
              <a:rPr lang="ja-JP" altLang="en-US" sz="2000" dirty="0" smtClean="0">
                <a:latin typeface="ＤＦＧ平成丸ゴシック体W4" pitchFamily="50" charset="-128"/>
                <a:ea typeface="ＤＦＧ平成丸ゴシック体W4" pitchFamily="50" charset="-128"/>
              </a:rPr>
              <a:t>遊戯者数による</a:t>
            </a:r>
            <a:r>
              <a:rPr lang="ja-JP" altLang="en-US" sz="2000" dirty="0" smtClean="0">
                <a:latin typeface="ＤＦＧ平成丸ゴシック体W4" pitchFamily="50" charset="-128"/>
                <a:ea typeface="ＤＦＧ平成丸ゴシック体W4" pitchFamily="50" charset="-128"/>
              </a:rPr>
              <a:t>分類</a:t>
            </a:r>
            <a:endParaRPr lang="en-US" altLang="ja-JP" sz="2000" dirty="0" smtClean="0">
              <a:latin typeface="ＤＦＧ平成丸ゴシック体W4" pitchFamily="50" charset="-128"/>
              <a:ea typeface="ＤＦＧ平成丸ゴシック体W4" pitchFamily="50" charset="-128"/>
            </a:endParaRPr>
          </a:p>
          <a:p>
            <a:pPr lvl="1"/>
            <a:r>
              <a:rPr lang="ja-JP" altLang="en-US" sz="1600" dirty="0" smtClean="0">
                <a:latin typeface="ＤＦＧ平成丸ゴシック体W4" pitchFamily="50" charset="-128"/>
                <a:ea typeface="ＤＦＧ平成丸ゴシック体W4" pitchFamily="50" charset="-128"/>
              </a:rPr>
              <a:t>一人</a:t>
            </a:r>
            <a:r>
              <a:rPr lang="ja-JP" altLang="en-US" sz="1600" dirty="0" smtClean="0">
                <a:latin typeface="ＤＦＧ平成丸ゴシック体W4" pitchFamily="50" charset="-128"/>
                <a:ea typeface="ＤＦＧ平成丸ゴシック体W4" pitchFamily="50" charset="-128"/>
              </a:rPr>
              <a:t>遊び、平行遊び、役割遊び、集団</a:t>
            </a:r>
            <a:r>
              <a:rPr lang="ja-JP" altLang="en-US" sz="1600" dirty="0" smtClean="0">
                <a:latin typeface="ＤＦＧ平成丸ゴシック体W4" pitchFamily="50" charset="-128"/>
                <a:ea typeface="ＤＦＧ平成丸ゴシック体W4" pitchFamily="50" charset="-128"/>
              </a:rPr>
              <a:t>遊び</a:t>
            </a:r>
            <a:endParaRPr lang="ja-JP" altLang="en-US" sz="1600" dirty="0" smtClean="0">
              <a:latin typeface="ＤＦＧ平成丸ゴシック体W4" pitchFamily="50" charset="-128"/>
              <a:ea typeface="ＤＦＧ平成丸ゴシック体W4" pitchFamily="50" charset="-128"/>
            </a:endParaRPr>
          </a:p>
          <a:p>
            <a:r>
              <a:rPr lang="ja-JP" altLang="en-US" sz="2000" dirty="0" smtClean="0">
                <a:latin typeface="ＤＦＧ平成丸ゴシック体W4" pitchFamily="50" charset="-128"/>
                <a:ea typeface="ＤＦＧ平成丸ゴシック体W4" pitchFamily="50" charset="-128"/>
              </a:rPr>
              <a:t>②遊び空間による</a:t>
            </a:r>
            <a:r>
              <a:rPr lang="ja-JP" altLang="en-US" sz="2000" dirty="0" smtClean="0">
                <a:latin typeface="ＤＦＧ平成丸ゴシック体W4" pitchFamily="50" charset="-128"/>
                <a:ea typeface="ＤＦＧ平成丸ゴシック体W4" pitchFamily="50" charset="-128"/>
              </a:rPr>
              <a:t>分類</a:t>
            </a:r>
            <a:endParaRPr lang="en-US" altLang="ja-JP" sz="2000" dirty="0" smtClean="0">
              <a:latin typeface="ＤＦＧ平成丸ゴシック体W4" pitchFamily="50" charset="-128"/>
              <a:ea typeface="ＤＦＧ平成丸ゴシック体W4" pitchFamily="50" charset="-128"/>
            </a:endParaRPr>
          </a:p>
          <a:p>
            <a:pPr lvl="1"/>
            <a:r>
              <a:rPr lang="ja-JP" altLang="en-US" sz="1600" dirty="0" smtClean="0">
                <a:latin typeface="ＤＦＧ平成丸ゴシック体W4" pitchFamily="50" charset="-128"/>
                <a:ea typeface="ＤＦＧ平成丸ゴシック体W4" pitchFamily="50" charset="-128"/>
              </a:rPr>
              <a:t>外遊び</a:t>
            </a:r>
            <a:r>
              <a:rPr lang="ja-JP" altLang="en-US" sz="1600" dirty="0" smtClean="0">
                <a:latin typeface="ＤＦＧ平成丸ゴシック体W4" pitchFamily="50" charset="-128"/>
                <a:ea typeface="ＤＦＧ平成丸ゴシック体W4" pitchFamily="50" charset="-128"/>
              </a:rPr>
              <a:t>、室内遊び、辻遊び</a:t>
            </a:r>
          </a:p>
          <a:p>
            <a:r>
              <a:rPr lang="ja-JP" altLang="en-US" sz="2000" dirty="0" smtClean="0">
                <a:latin typeface="ＤＦＧ平成丸ゴシック体W4" pitchFamily="50" charset="-128"/>
                <a:ea typeface="ＤＦＧ平成丸ゴシック体W4" pitchFamily="50" charset="-128"/>
              </a:rPr>
              <a:t>③性や年齢による</a:t>
            </a:r>
            <a:r>
              <a:rPr lang="ja-JP" altLang="en-US" sz="2000" dirty="0" smtClean="0">
                <a:latin typeface="ＤＦＧ平成丸ゴシック体W4" pitchFamily="50" charset="-128"/>
                <a:ea typeface="ＤＦＧ平成丸ゴシック体W4" pitchFamily="50" charset="-128"/>
              </a:rPr>
              <a:t>分類</a:t>
            </a:r>
            <a:endParaRPr lang="en-US" altLang="ja-JP" sz="2000" dirty="0" smtClean="0">
              <a:latin typeface="ＤＦＧ平成丸ゴシック体W4" pitchFamily="50" charset="-128"/>
              <a:ea typeface="ＤＦＧ平成丸ゴシック体W4" pitchFamily="50" charset="-128"/>
            </a:endParaRPr>
          </a:p>
          <a:p>
            <a:pPr lvl="1"/>
            <a:r>
              <a:rPr lang="ja-JP" altLang="en-US" sz="1600" dirty="0" smtClean="0">
                <a:latin typeface="ＤＦＧ平成丸ゴシック体W4" pitchFamily="50" charset="-128"/>
                <a:ea typeface="ＤＦＧ平成丸ゴシック体W4" pitchFamily="50" charset="-128"/>
              </a:rPr>
              <a:t>女</a:t>
            </a:r>
            <a:r>
              <a:rPr lang="ja-JP" altLang="en-US" sz="1600" dirty="0" smtClean="0">
                <a:latin typeface="ＤＦＧ平成丸ゴシック体W4" pitchFamily="50" charset="-128"/>
                <a:ea typeface="ＤＦＧ平成丸ゴシック体W4" pitchFamily="50" charset="-128"/>
              </a:rPr>
              <a:t>の子が好きな遊び：おはじき、お手玉／男の子が好きな遊び：こま回し</a:t>
            </a:r>
          </a:p>
          <a:p>
            <a:r>
              <a:rPr lang="ja-JP" altLang="en-US" sz="2000" dirty="0" smtClean="0">
                <a:latin typeface="ＤＦＧ平成丸ゴシック体W4" pitchFamily="50" charset="-128"/>
                <a:ea typeface="ＤＦＧ平成丸ゴシック体W4" pitchFamily="50" charset="-128"/>
              </a:rPr>
              <a:t>④カイヨワによる</a:t>
            </a:r>
            <a:r>
              <a:rPr lang="ja-JP" altLang="en-US" sz="2000" dirty="0" smtClean="0">
                <a:latin typeface="ＤＦＧ平成丸ゴシック体W4" pitchFamily="50" charset="-128"/>
                <a:ea typeface="ＤＦＧ平成丸ゴシック体W4" pitchFamily="50" charset="-128"/>
              </a:rPr>
              <a:t>分類</a:t>
            </a:r>
            <a:endParaRPr lang="en-US" altLang="ja-JP" sz="2000" dirty="0" smtClean="0">
              <a:latin typeface="ＤＦＧ平成丸ゴシック体W4" pitchFamily="50" charset="-128"/>
              <a:ea typeface="ＤＦＧ平成丸ゴシック体W4" pitchFamily="50" charset="-128"/>
            </a:endParaRPr>
          </a:p>
          <a:p>
            <a:pPr lvl="1"/>
            <a:r>
              <a:rPr lang="ja-JP" altLang="en-US" sz="1600" dirty="0" smtClean="0">
                <a:latin typeface="ＤＦＧ平成丸ゴシック体W4" pitchFamily="50" charset="-128"/>
                <a:ea typeface="ＤＦＧ平成丸ゴシック体W4" pitchFamily="50" charset="-128"/>
              </a:rPr>
              <a:t>ロジェ</a:t>
            </a:r>
            <a:r>
              <a:rPr lang="ja-JP" altLang="en-US" sz="1600" dirty="0" smtClean="0">
                <a:latin typeface="ＤＦＧ平成丸ゴシック体W4" pitchFamily="50" charset="-128"/>
                <a:ea typeface="ＤＦＧ平成丸ゴシック体W4" pitchFamily="50" charset="-128"/>
              </a:rPr>
              <a:t>・カイヨワは、遊びの構造や、質から大きく分けて、４種類の遊びに</a:t>
            </a:r>
            <a:r>
              <a:rPr lang="ja-JP" altLang="en-US" sz="1600" dirty="0" smtClean="0">
                <a:latin typeface="ＤＦＧ平成丸ゴシック体W4" pitchFamily="50" charset="-128"/>
                <a:ea typeface="ＤＦＧ平成丸ゴシック体W4" pitchFamily="50" charset="-128"/>
              </a:rPr>
              <a:t>分類</a:t>
            </a:r>
            <a:endParaRPr lang="ja-JP" altLang="en-US" sz="1600" dirty="0" smtClean="0">
              <a:latin typeface="ＤＦＧ平成丸ゴシック体W4" pitchFamily="50" charset="-128"/>
              <a:ea typeface="ＤＦＧ平成丸ゴシック体W4" pitchFamily="50" charset="-128"/>
            </a:endParaRPr>
          </a:p>
          <a:p>
            <a:pPr lvl="2"/>
            <a:r>
              <a:rPr lang="en-US" altLang="ja-JP" sz="1200" dirty="0" smtClean="0">
                <a:latin typeface="ＤＦＧ平成丸ゴシック体W4" pitchFamily="50" charset="-128"/>
                <a:ea typeface="ＤＦＧ平成丸ゴシック体W4" pitchFamily="50" charset="-128"/>
              </a:rPr>
              <a:t>1</a:t>
            </a:r>
            <a:r>
              <a:rPr lang="ja-JP" altLang="en-US" sz="1200" dirty="0" smtClean="0">
                <a:latin typeface="ＤＦＧ平成丸ゴシック体W4" pitchFamily="50" charset="-128"/>
                <a:ea typeface="ＤＦＧ平成丸ゴシック体W4" pitchFamily="50" charset="-128"/>
              </a:rPr>
              <a:t>）アゴン（競争</a:t>
            </a:r>
            <a:r>
              <a:rPr lang="ja-JP" altLang="en-US" sz="1200" dirty="0" smtClean="0">
                <a:latin typeface="ＤＦＧ平成丸ゴシック体W4" pitchFamily="50" charset="-128"/>
                <a:ea typeface="ＤＦＧ平成丸ゴシック体W4" pitchFamily="50" charset="-128"/>
              </a:rPr>
              <a:t>）</a:t>
            </a:r>
            <a:endParaRPr lang="en-US" altLang="ja-JP" sz="1200" dirty="0" smtClean="0">
              <a:latin typeface="ＤＦＧ平成丸ゴシック体W4" pitchFamily="50" charset="-128"/>
              <a:ea typeface="ＤＦＧ平成丸ゴシック体W4" pitchFamily="50" charset="-128"/>
            </a:endParaRPr>
          </a:p>
          <a:p>
            <a:pPr lvl="2"/>
            <a:r>
              <a:rPr lang="en-US" altLang="ja-JP" sz="1200" dirty="0" smtClean="0">
                <a:latin typeface="ＤＦＧ平成丸ゴシック体W4" pitchFamily="50" charset="-128"/>
                <a:ea typeface="ＤＦＧ平成丸ゴシック体W4" pitchFamily="50" charset="-128"/>
              </a:rPr>
              <a:t>2</a:t>
            </a:r>
            <a:r>
              <a:rPr lang="ja-JP" altLang="en-US" sz="1200" dirty="0" smtClean="0">
                <a:latin typeface="ＤＦＧ平成丸ゴシック体W4" pitchFamily="50" charset="-128"/>
                <a:ea typeface="ＤＦＧ平成丸ゴシック体W4" pitchFamily="50" charset="-128"/>
              </a:rPr>
              <a:t>）アレア（運</a:t>
            </a:r>
            <a:r>
              <a:rPr lang="ja-JP" altLang="en-US" sz="1200" dirty="0" smtClean="0">
                <a:latin typeface="ＤＦＧ平成丸ゴシック体W4" pitchFamily="50" charset="-128"/>
                <a:ea typeface="ＤＦＧ平成丸ゴシック体W4" pitchFamily="50" charset="-128"/>
              </a:rPr>
              <a:t>）</a:t>
            </a:r>
            <a:endParaRPr lang="en-US" altLang="ja-JP" sz="1200" dirty="0" smtClean="0">
              <a:latin typeface="ＤＦＧ平成丸ゴシック体W4" pitchFamily="50" charset="-128"/>
              <a:ea typeface="ＤＦＧ平成丸ゴシック体W4" pitchFamily="50" charset="-128"/>
            </a:endParaRPr>
          </a:p>
          <a:p>
            <a:pPr lvl="2"/>
            <a:r>
              <a:rPr lang="en-US" altLang="ja-JP" sz="1200" dirty="0" smtClean="0">
                <a:latin typeface="ＤＦＧ平成丸ゴシック体W4" pitchFamily="50" charset="-128"/>
                <a:ea typeface="ＤＦＧ平成丸ゴシック体W4" pitchFamily="50" charset="-128"/>
              </a:rPr>
              <a:t>3</a:t>
            </a:r>
            <a:r>
              <a:rPr lang="ja-JP" altLang="en-US" sz="1200" dirty="0" smtClean="0">
                <a:latin typeface="ＤＦＧ平成丸ゴシック体W4" pitchFamily="50" charset="-128"/>
                <a:ea typeface="ＤＦＧ平成丸ゴシック体W4" pitchFamily="50" charset="-128"/>
              </a:rPr>
              <a:t>）ミミクリ（模擬</a:t>
            </a:r>
            <a:r>
              <a:rPr lang="ja-JP" altLang="en-US" sz="1200" dirty="0" smtClean="0">
                <a:latin typeface="ＤＦＧ平成丸ゴシック体W4" pitchFamily="50" charset="-128"/>
                <a:ea typeface="ＤＦＧ平成丸ゴシック体W4" pitchFamily="50" charset="-128"/>
              </a:rPr>
              <a:t>）</a:t>
            </a:r>
            <a:endParaRPr lang="en-US" altLang="ja-JP" sz="1200" dirty="0" smtClean="0">
              <a:latin typeface="ＤＦＧ平成丸ゴシック体W4" pitchFamily="50" charset="-128"/>
              <a:ea typeface="ＤＦＧ平成丸ゴシック体W4" pitchFamily="50" charset="-128"/>
            </a:endParaRPr>
          </a:p>
          <a:p>
            <a:pPr lvl="2"/>
            <a:r>
              <a:rPr lang="en-US" altLang="ja-JP" sz="1200" dirty="0" smtClean="0">
                <a:latin typeface="ＤＦＧ平成丸ゴシック体W4" pitchFamily="50" charset="-128"/>
                <a:ea typeface="ＤＦＧ平成丸ゴシック体W4" pitchFamily="50" charset="-128"/>
              </a:rPr>
              <a:t>4</a:t>
            </a:r>
            <a:r>
              <a:rPr lang="ja-JP" altLang="en-US" sz="1200" dirty="0" smtClean="0">
                <a:latin typeface="ＤＦＧ平成丸ゴシック体W4" pitchFamily="50" charset="-128"/>
                <a:ea typeface="ＤＦＧ平成丸ゴシック体W4" pitchFamily="50" charset="-128"/>
              </a:rPr>
              <a:t>）イリンクス（めまい）</a:t>
            </a:r>
            <a:r>
              <a:rPr lang="ja-JP" altLang="en-US" sz="1200" dirty="0" smtClean="0">
                <a:latin typeface="ＤＦＧ平成丸ゴシック体W4" pitchFamily="50" charset="-128"/>
                <a:ea typeface="ＤＦＧ平成丸ゴシック体W4" pitchFamily="50" charset="-128"/>
              </a:rPr>
              <a:t>）</a:t>
            </a:r>
            <a:endParaRPr lang="en-US" altLang="ja-JP" sz="1200" dirty="0" smtClean="0">
              <a:latin typeface="ＤＦＧ平成丸ゴシック体W4" pitchFamily="50" charset="-128"/>
              <a:ea typeface="ＤＦＧ平成丸ゴシック体W4" pitchFamily="50" charset="-128"/>
            </a:endParaRPr>
          </a:p>
          <a:p>
            <a:endParaRPr lang="ja-JP" altLang="en-US" sz="2000" dirty="0" smtClean="0">
              <a:latin typeface="ＤＦＧ平成丸ゴシック体W4" pitchFamily="50" charset="-128"/>
              <a:ea typeface="ＤＦＧ平成丸ゴシック体W4" pitchFamily="50" charset="-12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p:cNvSpPr>
            <a:spLocks noGrp="1"/>
          </p:cNvSpPr>
          <p:nvPr>
            <p:ph type="title"/>
          </p:nvPr>
        </p:nvSpPr>
        <p:spPr>
          <a:xfrm>
            <a:off x="500063" y="0"/>
            <a:ext cx="8215312" cy="1143000"/>
          </a:xfrm>
        </p:spPr>
        <p:txBody>
          <a:bodyPr/>
          <a:lstStyle/>
          <a:p>
            <a:r>
              <a:rPr lang="ja-JP" altLang="en-US" smtClean="0"/>
              <a:t>遊戯性から競技性</a:t>
            </a:r>
          </a:p>
        </p:txBody>
      </p:sp>
      <p:sp>
        <p:nvSpPr>
          <p:cNvPr id="17411" name="コンテンツ プレースホルダ 2"/>
          <p:cNvSpPr>
            <a:spLocks noGrp="1"/>
          </p:cNvSpPr>
          <p:nvPr>
            <p:ph idx="1"/>
          </p:nvPr>
        </p:nvSpPr>
        <p:spPr>
          <a:xfrm>
            <a:off x="1115617" y="1341438"/>
            <a:ext cx="7342584" cy="4754562"/>
          </a:xfrm>
        </p:spPr>
        <p:txBody>
          <a:bodyPr/>
          <a:lstStyle/>
          <a:p>
            <a:r>
              <a:rPr lang="ja-JP" altLang="en-US" sz="2000" dirty="0" smtClean="0">
                <a:latin typeface="ＤＦＧ平成丸ゴシック体W4" pitchFamily="50" charset="-128"/>
                <a:ea typeface="ＤＦＧ平成丸ゴシック体W4" pitchFamily="50" charset="-128"/>
              </a:rPr>
              <a:t>単なる「遊戯」として、騒ぎ、はしゃぎから、規則・様式・複雑さ・洗練などが整い「競技」性の度合いが強まるまでの幅で、分類</a:t>
            </a:r>
            <a:endParaRPr lang="en-US" altLang="ja-JP" sz="2000" dirty="0" smtClean="0">
              <a:latin typeface="ＤＦＧ平成丸ゴシック体W4" pitchFamily="50" charset="-128"/>
              <a:ea typeface="ＤＦＧ平成丸ゴシック体W4" pitchFamily="50" charset="-128"/>
            </a:endParaRPr>
          </a:p>
          <a:p>
            <a:endParaRPr lang="en-US" altLang="ja-JP" sz="2000" dirty="0" smtClean="0">
              <a:latin typeface="ＤＦＧ平成丸ゴシック体W4" pitchFamily="50" charset="-128"/>
              <a:ea typeface="ＤＦＧ平成丸ゴシック体W4" pitchFamily="50" charset="-128"/>
            </a:endParaRPr>
          </a:p>
          <a:p>
            <a:r>
              <a:rPr lang="en-US" altLang="ja-JP" sz="2000" dirty="0" smtClean="0">
                <a:latin typeface="ＤＦＧ平成丸ゴシック体W4" pitchFamily="50" charset="-128"/>
                <a:ea typeface="ＤＦＧ平成丸ゴシック体W4" pitchFamily="50" charset="-128"/>
              </a:rPr>
              <a:t>1</a:t>
            </a:r>
            <a:r>
              <a:rPr lang="ja-JP" altLang="en-US" sz="2000" dirty="0" smtClean="0">
                <a:latin typeface="ＤＦＧ平成丸ゴシック体W4" pitchFamily="50" charset="-128"/>
                <a:ea typeface="ＤＦＧ平成丸ゴシック体W4" pitchFamily="50" charset="-128"/>
              </a:rPr>
              <a:t>）アゴン（競争</a:t>
            </a:r>
            <a:r>
              <a:rPr lang="ja-JP" altLang="en-US" sz="2000" dirty="0" smtClean="0">
                <a:latin typeface="ＤＦＧ平成丸ゴシック体W4" pitchFamily="50" charset="-128"/>
                <a:ea typeface="ＤＦＧ平成丸ゴシック体W4" pitchFamily="50" charset="-128"/>
              </a:rPr>
              <a:t>）</a:t>
            </a:r>
            <a:endParaRPr lang="en-US" altLang="ja-JP" sz="2000" dirty="0" smtClean="0">
              <a:latin typeface="ＤＦＧ平成丸ゴシック体W4" pitchFamily="50" charset="-128"/>
              <a:ea typeface="ＤＦＧ平成丸ゴシック体W4" pitchFamily="50" charset="-128"/>
            </a:endParaRPr>
          </a:p>
          <a:p>
            <a:pPr lvl="1"/>
            <a:r>
              <a:rPr lang="ja-JP" altLang="en-US" sz="1600" dirty="0" smtClean="0">
                <a:latin typeface="ＤＦＧ平成丸ゴシック体W4" pitchFamily="50" charset="-128"/>
                <a:ea typeface="ＤＦＧ平成丸ゴシック体W4" pitchFamily="50" charset="-128"/>
              </a:rPr>
              <a:t>取っ組み合い</a:t>
            </a:r>
            <a:r>
              <a:rPr lang="ja-JP" altLang="en-US" sz="1600" dirty="0" smtClean="0">
                <a:latin typeface="ＤＦＧ平成丸ゴシック体W4" pitchFamily="50" charset="-128"/>
                <a:ea typeface="ＤＦＧ平成丸ゴシック体W4" pitchFamily="50" charset="-128"/>
              </a:rPr>
              <a:t>→かけっこ・おにごっこ→剣玉・こま回し・お手玉・腕相撲→サッカー、野球、バスケなど→将棋、チェス、囲碁など</a:t>
            </a:r>
          </a:p>
          <a:p>
            <a:r>
              <a:rPr lang="en-US" altLang="ja-JP" sz="2000" dirty="0" smtClean="0">
                <a:latin typeface="ＤＦＧ平成丸ゴシック体W4" pitchFamily="50" charset="-128"/>
                <a:ea typeface="ＤＦＧ平成丸ゴシック体W4" pitchFamily="50" charset="-128"/>
              </a:rPr>
              <a:t>2</a:t>
            </a:r>
            <a:r>
              <a:rPr lang="ja-JP" altLang="en-US" sz="2000" dirty="0" smtClean="0">
                <a:latin typeface="ＤＦＧ平成丸ゴシック体W4" pitchFamily="50" charset="-128"/>
                <a:ea typeface="ＤＦＧ平成丸ゴシック体W4" pitchFamily="50" charset="-128"/>
              </a:rPr>
              <a:t>）アレア（運</a:t>
            </a:r>
            <a:r>
              <a:rPr lang="ja-JP" altLang="en-US" sz="2000" dirty="0" smtClean="0">
                <a:latin typeface="ＤＦＧ平成丸ゴシック体W4" pitchFamily="50" charset="-128"/>
                <a:ea typeface="ＤＦＧ平成丸ゴシック体W4" pitchFamily="50" charset="-128"/>
              </a:rPr>
              <a:t>）</a:t>
            </a:r>
            <a:endParaRPr lang="en-US" altLang="ja-JP" sz="2000" dirty="0" smtClean="0">
              <a:latin typeface="ＤＦＧ平成丸ゴシック体W4" pitchFamily="50" charset="-128"/>
              <a:ea typeface="ＤＦＧ平成丸ゴシック体W4" pitchFamily="50" charset="-128"/>
            </a:endParaRPr>
          </a:p>
          <a:p>
            <a:pPr lvl="1"/>
            <a:r>
              <a:rPr lang="ja-JP" altLang="en-US" sz="1600" dirty="0" smtClean="0">
                <a:latin typeface="ＤＦＧ平成丸ゴシック体W4" pitchFamily="50" charset="-128"/>
                <a:ea typeface="ＤＦＧ平成丸ゴシック体W4" pitchFamily="50" charset="-128"/>
              </a:rPr>
              <a:t>じゃんけん</a:t>
            </a:r>
            <a:r>
              <a:rPr lang="ja-JP" altLang="en-US" sz="1600" dirty="0" smtClean="0">
                <a:latin typeface="ＤＦＧ平成丸ゴシック体W4" pitchFamily="50" charset="-128"/>
                <a:ea typeface="ＤＦＧ平成丸ゴシック体W4" pitchFamily="50" charset="-128"/>
              </a:rPr>
              <a:t>→すごろく→パチンコ・宝くじなど</a:t>
            </a:r>
          </a:p>
          <a:p>
            <a:r>
              <a:rPr lang="en-US" altLang="ja-JP" sz="2000" dirty="0" smtClean="0">
                <a:latin typeface="ＤＦＧ平成丸ゴシック体W4" pitchFamily="50" charset="-128"/>
                <a:ea typeface="ＤＦＧ平成丸ゴシック体W4" pitchFamily="50" charset="-128"/>
              </a:rPr>
              <a:t>3</a:t>
            </a:r>
            <a:r>
              <a:rPr lang="ja-JP" altLang="en-US" sz="2000" dirty="0" smtClean="0">
                <a:latin typeface="ＤＦＧ平成丸ゴシック体W4" pitchFamily="50" charset="-128"/>
                <a:ea typeface="ＤＦＧ平成丸ゴシック体W4" pitchFamily="50" charset="-128"/>
              </a:rPr>
              <a:t>）ミミクリ（模擬</a:t>
            </a:r>
            <a:r>
              <a:rPr lang="ja-JP" altLang="en-US" sz="2000" dirty="0" smtClean="0">
                <a:latin typeface="ＤＦＧ平成丸ゴシック体W4" pitchFamily="50" charset="-128"/>
                <a:ea typeface="ＤＦＧ平成丸ゴシック体W4" pitchFamily="50" charset="-128"/>
              </a:rPr>
              <a:t>）</a:t>
            </a:r>
            <a:endParaRPr lang="en-US" altLang="ja-JP" sz="2000" dirty="0" smtClean="0">
              <a:latin typeface="ＤＦＧ平成丸ゴシック体W4" pitchFamily="50" charset="-128"/>
              <a:ea typeface="ＤＦＧ平成丸ゴシック体W4" pitchFamily="50" charset="-128"/>
            </a:endParaRPr>
          </a:p>
          <a:p>
            <a:pPr lvl="1"/>
            <a:r>
              <a:rPr lang="ja-JP" altLang="en-US" sz="1600" dirty="0" smtClean="0">
                <a:latin typeface="ＤＦＧ平成丸ゴシック体W4" pitchFamily="50" charset="-128"/>
                <a:ea typeface="ＤＦＧ平成丸ゴシック体W4" pitchFamily="50" charset="-128"/>
              </a:rPr>
              <a:t>まねっこ</a:t>
            </a:r>
            <a:r>
              <a:rPr lang="ja-JP" altLang="en-US" sz="1600" dirty="0" smtClean="0">
                <a:latin typeface="ＤＦＧ平成丸ゴシック体W4" pitchFamily="50" charset="-128"/>
                <a:ea typeface="ＤＦＧ平成丸ゴシック体W4" pitchFamily="50" charset="-128"/>
              </a:rPr>
              <a:t>→ままごと・学校ごっこ、人形遊び→仮面・仮装→演劇</a:t>
            </a:r>
          </a:p>
          <a:p>
            <a:r>
              <a:rPr lang="en-US" altLang="ja-JP" sz="2000" dirty="0" smtClean="0">
                <a:latin typeface="ＤＦＧ平成丸ゴシック体W4" pitchFamily="50" charset="-128"/>
                <a:ea typeface="ＤＦＧ平成丸ゴシック体W4" pitchFamily="50" charset="-128"/>
              </a:rPr>
              <a:t>4</a:t>
            </a:r>
            <a:r>
              <a:rPr lang="ja-JP" altLang="en-US" sz="2000" dirty="0" smtClean="0">
                <a:latin typeface="ＤＦＧ平成丸ゴシック体W4" pitchFamily="50" charset="-128"/>
                <a:ea typeface="ＤＦＧ平成丸ゴシック体W4" pitchFamily="50" charset="-128"/>
              </a:rPr>
              <a:t>）イリンクス（めまい</a:t>
            </a:r>
            <a:r>
              <a:rPr lang="ja-JP" altLang="en-US" sz="2000" dirty="0" smtClean="0">
                <a:latin typeface="ＤＦＧ平成丸ゴシック体W4" pitchFamily="50" charset="-128"/>
                <a:ea typeface="ＤＦＧ平成丸ゴシック体W4" pitchFamily="50" charset="-128"/>
              </a:rPr>
              <a:t>）</a:t>
            </a:r>
            <a:endParaRPr lang="en-US" altLang="ja-JP" sz="2000" dirty="0" smtClean="0">
              <a:latin typeface="ＤＦＧ平成丸ゴシック体W4" pitchFamily="50" charset="-128"/>
              <a:ea typeface="ＤＦＧ平成丸ゴシック体W4" pitchFamily="50" charset="-128"/>
            </a:endParaRPr>
          </a:p>
          <a:p>
            <a:pPr lvl="1"/>
            <a:r>
              <a:rPr lang="ja-JP" altLang="en-US" sz="1600" dirty="0" smtClean="0">
                <a:latin typeface="ＤＦＧ平成丸ゴシック体W4" pitchFamily="50" charset="-128"/>
                <a:ea typeface="ＤＦＧ平成丸ゴシック体W4" pitchFamily="50" charset="-128"/>
              </a:rPr>
              <a:t>ぐるぐる</a:t>
            </a:r>
            <a:r>
              <a:rPr lang="ja-JP" altLang="en-US" sz="1600" dirty="0" err="1" smtClean="0">
                <a:latin typeface="ＤＦＧ平成丸ゴシック体W4" pitchFamily="50" charset="-128"/>
                <a:ea typeface="ＤＦＧ平成丸ゴシック体W4" pitchFamily="50" charset="-128"/>
              </a:rPr>
              <a:t>まい</a:t>
            </a:r>
            <a:r>
              <a:rPr lang="ja-JP" altLang="en-US" sz="1600" dirty="0" smtClean="0">
                <a:latin typeface="ＤＦＧ平成丸ゴシック体W4" pitchFamily="50" charset="-128"/>
                <a:ea typeface="ＤＦＧ平成丸ゴシック体W4" pitchFamily="50" charset="-128"/>
              </a:rPr>
              <a:t>→ブランコ、シーソー→メリーゴーランド→ダンス→スキー、スケート、バイクなど</a:t>
            </a:r>
          </a:p>
          <a:p>
            <a:endParaRPr lang="ja-JP" altLang="en-US" sz="2000" dirty="0" smtClean="0">
              <a:latin typeface="ＤＦＧ平成丸ゴシック体W4" pitchFamily="50" charset="-128"/>
              <a:ea typeface="ＤＦＧ平成丸ゴシック体W4" pitchFamily="50" charset="-128"/>
            </a:endParaRPr>
          </a:p>
          <a:p>
            <a:r>
              <a:rPr lang="ja-JP" altLang="en-US" sz="2000" dirty="0" smtClean="0">
                <a:latin typeface="ＤＦＧ平成丸ゴシック体W4" pitchFamily="50" charset="-128"/>
                <a:ea typeface="ＤＦＧ平成丸ゴシック体W4" pitchFamily="50" charset="-128"/>
              </a:rPr>
              <a:t>実際</a:t>
            </a:r>
            <a:r>
              <a:rPr lang="ja-JP" altLang="en-US" sz="2000" dirty="0" smtClean="0">
                <a:latin typeface="ＤＦＧ平成丸ゴシック体W4" pitchFamily="50" charset="-128"/>
                <a:ea typeface="ＤＦＧ平成丸ゴシック体W4" pitchFamily="50" charset="-128"/>
              </a:rPr>
              <a:t>の遊びでは、少なからず要素の複合がありうる。トランプ、麻雀などでは特に</a:t>
            </a:r>
            <a:r>
              <a:rPr lang="ja-JP" altLang="en-US" sz="2000" dirty="0" smtClean="0">
                <a:latin typeface="ＤＦＧ平成丸ゴシック体W4" pitchFamily="50" charset="-128"/>
                <a:ea typeface="ＤＦＧ平成丸ゴシック体W4" pitchFamily="50" charset="-128"/>
              </a:rPr>
              <a:t>。</a:t>
            </a:r>
          </a:p>
          <a:p>
            <a:endParaRPr lang="ja-JP" altLang="en-US" sz="2000" dirty="0" smtClean="0">
              <a:latin typeface="ＤＦＧ平成丸ゴシック体W4" pitchFamily="50" charset="-128"/>
              <a:ea typeface="ＤＦＧ平成丸ゴシック体W4" pitchFamily="50" charset="-128"/>
            </a:endParaRPr>
          </a:p>
          <a:p>
            <a:endParaRPr lang="ja-JP" altLang="en-US" sz="2000" dirty="0" smtClean="0">
              <a:latin typeface="ＤＦＧ平成丸ゴシック体W4" pitchFamily="50" charset="-128"/>
              <a:ea typeface="ＤＦＧ平成丸ゴシック体W4" pitchFamily="50" charset="-128"/>
            </a:endParaRPr>
          </a:p>
          <a:p>
            <a:r>
              <a:rPr lang="en-US" altLang="ja-JP" sz="2000" dirty="0" smtClean="0">
                <a:latin typeface="ＤＦＧ平成丸ゴシック体W4" pitchFamily="50" charset="-128"/>
                <a:ea typeface="ＤＦＧ平成丸ゴシック体W4" pitchFamily="50" charset="-128"/>
              </a:rPr>
              <a:t>【5】</a:t>
            </a:r>
            <a:r>
              <a:rPr lang="ja-JP" altLang="en-US" sz="2000" dirty="0" smtClean="0">
                <a:latin typeface="ＤＦＧ平成丸ゴシック体W4" pitchFamily="50" charset="-128"/>
                <a:ea typeface="ＤＦＧ平成丸ゴシック体W4" pitchFamily="50" charset="-128"/>
              </a:rPr>
              <a:t>子どもの育ちと遊びにどう係るか</a:t>
            </a:r>
          </a:p>
          <a:p>
            <a:r>
              <a:rPr lang="ja-JP" altLang="en-US" sz="2000" dirty="0" smtClean="0">
                <a:latin typeface="ＤＦＧ平成丸ゴシック体W4" pitchFamily="50" charset="-128"/>
                <a:ea typeface="ＤＦＧ平成丸ゴシック体W4" pitchFamily="50" charset="-128"/>
              </a:rPr>
              <a:t>①子どもの遊びへの理解と共感</a:t>
            </a:r>
          </a:p>
          <a:p>
            <a:r>
              <a:rPr lang="ja-JP" altLang="en-US" sz="2000" dirty="0" smtClean="0">
                <a:latin typeface="ＤＦＧ平成丸ゴシック体W4" pitchFamily="50" charset="-128"/>
                <a:ea typeface="ＤＦＧ平成丸ゴシック体W4" pitchFamily="50" charset="-128"/>
              </a:rPr>
              <a:t>②遊びの環境作りと支援</a:t>
            </a:r>
          </a:p>
          <a:p>
            <a:endParaRPr lang="ja-JP" altLang="en-US" sz="2000" dirty="0" smtClean="0">
              <a:latin typeface="ＤＦＧ平成丸ゴシック体W4" pitchFamily="50" charset="-128"/>
              <a:ea typeface="ＤＦＧ平成丸ゴシック体W4" pitchFamily="50" charset="-128"/>
            </a:endParaRPr>
          </a:p>
          <a:p>
            <a:r>
              <a:rPr lang="ja-JP" altLang="en-US" sz="2000" dirty="0" smtClean="0">
                <a:latin typeface="ＤＦＧ平成丸ゴシック体W4" pitchFamily="50" charset="-128"/>
                <a:ea typeface="ＤＦＧ平成丸ゴシック体W4" pitchFamily="50" charset="-128"/>
              </a:rPr>
              <a:t>＊＊＊＊＊＊＊＊＊＊＊＊</a:t>
            </a:r>
          </a:p>
          <a:p>
            <a:r>
              <a:rPr lang="ja-JP" altLang="en-US" sz="2000" dirty="0" smtClean="0">
                <a:latin typeface="ＤＦＧ平成丸ゴシック体W4" pitchFamily="50" charset="-128"/>
                <a:ea typeface="ＤＦＧ平成丸ゴシック体W4" pitchFamily="50" charset="-128"/>
              </a:rPr>
              <a:t>をもとにして。</a:t>
            </a:r>
            <a:endParaRPr lang="ja-JP" altLang="en-US" sz="2000" dirty="0" smtClean="0">
              <a:latin typeface="ＤＦＧ平成丸ゴシック体W4" pitchFamily="50" charset="-128"/>
              <a:ea typeface="ＤＦＧ平成丸ゴシック体W4" pitchFamily="50" charset="-128"/>
            </a:endParaRPr>
          </a:p>
        </p:txBody>
      </p:sp>
      <p:cxnSp>
        <p:nvCxnSpPr>
          <p:cNvPr id="5" name="直線矢印コネクタ 4"/>
          <p:cNvCxnSpPr/>
          <p:nvPr/>
        </p:nvCxnSpPr>
        <p:spPr>
          <a:xfrm>
            <a:off x="539552" y="2852936"/>
            <a:ext cx="769" cy="244772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413" name="テキスト ボックス 5"/>
          <p:cNvSpPr txBox="1">
            <a:spLocks noChangeArrowheads="1"/>
          </p:cNvSpPr>
          <p:nvPr/>
        </p:nvSpPr>
        <p:spPr bwMode="auto">
          <a:xfrm>
            <a:off x="0" y="2204864"/>
            <a:ext cx="1108075" cy="460375"/>
          </a:xfrm>
          <a:prstGeom prst="rect">
            <a:avLst/>
          </a:prstGeom>
          <a:noFill/>
          <a:ln w="9525">
            <a:noFill/>
            <a:miter lim="800000"/>
            <a:headEnd/>
            <a:tailEnd/>
          </a:ln>
        </p:spPr>
        <p:txBody>
          <a:bodyPr wrap="none">
            <a:spAutoFit/>
          </a:bodyPr>
          <a:lstStyle/>
          <a:p>
            <a:r>
              <a:rPr lang="ja-JP" altLang="en-US" dirty="0"/>
              <a:t>遊戯性</a:t>
            </a:r>
          </a:p>
        </p:txBody>
      </p:sp>
      <p:sp>
        <p:nvSpPr>
          <p:cNvPr id="17414" name="テキスト ボックス 6"/>
          <p:cNvSpPr txBox="1">
            <a:spLocks noChangeArrowheads="1"/>
          </p:cNvSpPr>
          <p:nvPr/>
        </p:nvSpPr>
        <p:spPr bwMode="auto">
          <a:xfrm>
            <a:off x="0" y="5373688"/>
            <a:ext cx="1108075" cy="461962"/>
          </a:xfrm>
          <a:prstGeom prst="rect">
            <a:avLst/>
          </a:prstGeom>
          <a:noFill/>
          <a:ln w="9525">
            <a:noFill/>
            <a:miter lim="800000"/>
            <a:headEnd/>
            <a:tailEnd/>
          </a:ln>
        </p:spPr>
        <p:txBody>
          <a:bodyPr wrap="none">
            <a:spAutoFit/>
          </a:bodyPr>
          <a:lstStyle/>
          <a:p>
            <a:r>
              <a:rPr lang="ja-JP" altLang="en-US"/>
              <a:t>競技制</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500063" y="0"/>
            <a:ext cx="8215312" cy="1143000"/>
          </a:xfrm>
        </p:spPr>
        <p:txBody>
          <a:bodyPr/>
          <a:lstStyle/>
          <a:p>
            <a:pPr marL="838200" indent="-838200" algn="l" eaLnBrk="1" hangingPunct="1"/>
            <a:r>
              <a:rPr lang="ja-JP" altLang="en-US" smtClean="0"/>
              <a:t>企画とは</a:t>
            </a:r>
          </a:p>
        </p:txBody>
      </p:sp>
      <p:sp>
        <p:nvSpPr>
          <p:cNvPr id="3075" name="Rectangle 3"/>
          <p:cNvSpPr>
            <a:spLocks noGrp="1" noChangeArrowheads="1"/>
          </p:cNvSpPr>
          <p:nvPr>
            <p:ph type="body" idx="1"/>
          </p:nvPr>
        </p:nvSpPr>
        <p:spPr/>
        <p:txBody>
          <a:bodyPr/>
          <a:lstStyle/>
          <a:p>
            <a:pPr marL="0" indent="0" eaLnBrk="1" hangingPunct="1">
              <a:defRPr/>
            </a:pPr>
            <a:r>
              <a:rPr lang="ja-JP" altLang="en-US" sz="2400" dirty="0" smtClean="0">
                <a:latin typeface="ＤＦＰ平成丸ゴシック体W4" pitchFamily="50" charset="-128"/>
                <a:ea typeface="ＤＦＰ平成丸ゴシック体W4" pitchFamily="50" charset="-128"/>
              </a:rPr>
              <a:t>プロジェクトをはじめるための企てであり出発点</a:t>
            </a:r>
          </a:p>
          <a:p>
            <a:pPr marL="0" indent="0" eaLnBrk="1" hangingPunct="1">
              <a:defRPr/>
            </a:pPr>
            <a:r>
              <a:rPr lang="ja-JP" altLang="en-US" sz="2400" dirty="0" smtClean="0">
                <a:latin typeface="ＤＦＰ平成丸ゴシック体W4" pitchFamily="50" charset="-128"/>
                <a:ea typeface="ＤＦＰ平成丸ゴシック体W4" pitchFamily="50" charset="-128"/>
              </a:rPr>
              <a:t>企画</a:t>
            </a:r>
            <a:r>
              <a:rPr lang="ja-JP" altLang="en-US" sz="2400" dirty="0" smtClean="0">
                <a:latin typeface="ＤＦＰ平成丸ゴシック体W4" pitchFamily="50" charset="-128"/>
                <a:ea typeface="ＤＦＰ平成丸ゴシック体W4" pitchFamily="50" charset="-128"/>
              </a:rPr>
              <a:t>職（プランナー）</a:t>
            </a:r>
          </a:p>
          <a:p>
            <a:pPr marL="628650" lvl="1" indent="-146050" eaLnBrk="1" hangingPunct="1">
              <a:defRPr/>
            </a:pPr>
            <a:r>
              <a:rPr lang="ja-JP" altLang="en-US" sz="2000" dirty="0" smtClean="0">
                <a:latin typeface="ＤＦＰ平成丸ゴシック体W4" pitchFamily="50" charset="-128"/>
                <a:ea typeface="ＤＦＰ平成丸ゴシック体W4" pitchFamily="50" charset="-128"/>
              </a:rPr>
              <a:t>本当の意味では才能職・能力職（プロデューサは経験職）</a:t>
            </a:r>
          </a:p>
          <a:p>
            <a:pPr marL="1187450" lvl="2" eaLnBrk="1" hangingPunct="1">
              <a:defRPr/>
            </a:pPr>
            <a:r>
              <a:rPr lang="ja-JP" altLang="en-US" sz="1800" dirty="0" smtClean="0">
                <a:latin typeface="ＤＦＰ平成丸ゴシック体W4" pitchFamily="50" charset="-128"/>
                <a:ea typeface="ＤＦＰ平成丸ゴシック体W4" pitchFamily="50" charset="-128"/>
              </a:rPr>
              <a:t>経験を積むことで能力向上はありえる</a:t>
            </a:r>
            <a:endParaRPr lang="en-US" altLang="ja-JP" sz="1800" dirty="0" smtClean="0">
              <a:latin typeface="ＤＦＰ平成丸ゴシック体W4" pitchFamily="50" charset="-128"/>
              <a:ea typeface="ＤＦＰ平成丸ゴシック体W4" pitchFamily="50" charset="-128"/>
            </a:endParaRPr>
          </a:p>
          <a:p>
            <a:pPr marL="631825" lvl="1" indent="-130175" eaLnBrk="1" hangingPunct="1">
              <a:defRPr/>
            </a:pPr>
            <a:r>
              <a:rPr lang="ja-JP" altLang="en-US" sz="2000" dirty="0" smtClean="0">
                <a:latin typeface="ＤＦＰ平成丸ゴシック体W4" pitchFamily="50" charset="-128"/>
                <a:ea typeface="ＤＦＰ平成丸ゴシック体W4" pitchFamily="50" charset="-128"/>
              </a:rPr>
              <a:t>ゲーム業界では能力職（プログラマ，アーティストなど）以外は「プランナー」と位置付けて事実上の雑用とすることもある</a:t>
            </a:r>
          </a:p>
          <a:p>
            <a:pPr marL="628650" lvl="1" indent="-146050" eaLnBrk="1" hangingPunct="1">
              <a:defRPr/>
            </a:pPr>
            <a:r>
              <a:rPr lang="ja-JP" altLang="en-US" sz="2000" dirty="0" smtClean="0">
                <a:latin typeface="ＤＦＰ平成丸ゴシック体W4" pitchFamily="50" charset="-128"/>
                <a:ea typeface="ＤＦＰ平成丸ゴシック体W4" pitchFamily="50" charset="-128"/>
              </a:rPr>
              <a:t>業界では良い企画を立てるためにはいろいろ言われています</a:t>
            </a:r>
          </a:p>
          <a:p>
            <a:pPr marL="1187450" lvl="2" eaLnBrk="1" hangingPunct="1">
              <a:buFontTx/>
              <a:buNone/>
              <a:defRPr/>
            </a:pPr>
            <a:r>
              <a:rPr lang="ja-JP" altLang="en-US" sz="1800" dirty="0" smtClean="0">
                <a:latin typeface="ＤＦＰ平成丸ゴシック体W4" pitchFamily="50" charset="-128"/>
                <a:ea typeface="ＤＦＰ平成丸ゴシック体W4" pitchFamily="50" charset="-128"/>
              </a:rPr>
              <a:t>①制作を良く理解し，経験していること</a:t>
            </a:r>
          </a:p>
          <a:p>
            <a:pPr marL="1187450" lvl="2" eaLnBrk="1" hangingPunct="1">
              <a:buFontTx/>
              <a:buNone/>
              <a:defRPr/>
            </a:pPr>
            <a:r>
              <a:rPr lang="ja-JP" altLang="en-US" sz="1800" dirty="0" smtClean="0">
                <a:latin typeface="ＤＦＰ平成丸ゴシック体W4" pitchFamily="50" charset="-128"/>
                <a:ea typeface="ＤＦＰ平成丸ゴシック体W4" pitchFamily="50" charset="-128"/>
              </a:rPr>
              <a:t>②細かい事情抜きに斬新なアイデアを作れる</a:t>
            </a:r>
          </a:p>
          <a:p>
            <a:pPr marL="628650" lvl="1" indent="-146050" eaLnBrk="1" hangingPunct="1">
              <a:defRPr/>
            </a:pPr>
            <a:r>
              <a:rPr lang="ja-JP" altLang="en-US" sz="2000" dirty="0" smtClean="0">
                <a:latin typeface="ＤＦＰ平成丸ゴシック体W4" pitchFamily="50" charset="-128"/>
                <a:ea typeface="ＤＦＰ平成丸ゴシック体W4" pitchFamily="50" charset="-128"/>
              </a:rPr>
              <a:t>そのため経験や実践もなく</a:t>
            </a:r>
            <a:r>
              <a:rPr lang="ja-JP" altLang="en-US" sz="2000" dirty="0" smtClean="0">
                <a:solidFill>
                  <a:srgbClr val="FF9999"/>
                </a:solidFill>
                <a:latin typeface="ＤＦＰ平成丸ゴシック体W4" pitchFamily="50" charset="-128"/>
                <a:ea typeface="ＤＦＰ平成丸ゴシック体W4" pitchFamily="50" charset="-128"/>
              </a:rPr>
              <a:t>「企画をやりたい」</a:t>
            </a:r>
            <a:r>
              <a:rPr lang="ja-JP" altLang="en-US" sz="2000" dirty="0" smtClean="0">
                <a:latin typeface="ＤＦＰ平成丸ゴシック体W4" pitchFamily="50" charset="-128"/>
                <a:ea typeface="ＤＦＰ平成丸ゴシック体W4" pitchFamily="50" charset="-128"/>
              </a:rPr>
              <a:t>と言うと</a:t>
            </a:r>
            <a:r>
              <a:rPr lang="ja-JP" altLang="en-US" sz="2000" dirty="0" smtClean="0">
                <a:solidFill>
                  <a:srgbClr val="FF9999"/>
                </a:solidFill>
                <a:latin typeface="ＤＦＰ平成丸ゴシック体W4" pitchFamily="50" charset="-128"/>
                <a:ea typeface="ＤＦＰ平成丸ゴシック体W4" pitchFamily="50" charset="-128"/>
              </a:rPr>
              <a:t>「こいつわかってねーな」</a:t>
            </a:r>
            <a:r>
              <a:rPr lang="ja-JP" altLang="en-US" sz="2000" dirty="0" smtClean="0">
                <a:latin typeface="ＤＦＰ平成丸ゴシック体W4" pitchFamily="50" charset="-128"/>
                <a:ea typeface="ＤＦＰ平成丸ゴシック体W4" pitchFamily="50" charset="-128"/>
              </a:rPr>
              <a:t>と思われることもしばしばあります</a:t>
            </a:r>
          </a:p>
          <a:p>
            <a:pPr marL="0" indent="0" eaLnBrk="1" hangingPunct="1">
              <a:buFontTx/>
              <a:buNone/>
              <a:defRPr/>
            </a:pPr>
            <a:endParaRPr lang="en-US" altLang="ja-JP" sz="2400" dirty="0" smtClean="0">
              <a:latin typeface="ＤＦＰ平成丸ゴシック体W4" pitchFamily="50" charset="-128"/>
              <a:ea typeface="ＤＦＰ平成丸ゴシック体W4" pitchFamily="50" charset="-12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00063" y="0"/>
            <a:ext cx="8215312" cy="1143000"/>
          </a:xfrm>
        </p:spPr>
        <p:txBody>
          <a:bodyPr/>
          <a:lstStyle/>
          <a:p>
            <a:pPr marL="838200" indent="-838200" algn="l" eaLnBrk="1" hangingPunct="1"/>
            <a:r>
              <a:rPr lang="ja-JP" altLang="en-US" smtClean="0"/>
              <a:t>企画（プランニング）と制作（プロデュース）</a:t>
            </a:r>
          </a:p>
        </p:txBody>
      </p:sp>
      <p:sp>
        <p:nvSpPr>
          <p:cNvPr id="25603" name="Rectangle 3"/>
          <p:cNvSpPr>
            <a:spLocks noGrp="1" noChangeArrowheads="1"/>
          </p:cNvSpPr>
          <p:nvPr>
            <p:ph type="body" idx="1"/>
          </p:nvPr>
        </p:nvSpPr>
        <p:spPr/>
        <p:txBody>
          <a:bodyPr/>
          <a:lstStyle/>
          <a:p>
            <a:pPr marL="274638" indent="-274638" eaLnBrk="1" hangingPunct="1"/>
            <a:r>
              <a:rPr lang="ja-JP" altLang="en-US" sz="2800" dirty="0" smtClean="0">
                <a:latin typeface="ＤＦＰ平成丸ゴシック体W4" pitchFamily="50" charset="-128"/>
                <a:ea typeface="ＤＦＰ平成丸ゴシック体W4" pitchFamily="50" charset="-128"/>
              </a:rPr>
              <a:t>企画は数多く打って，一つを当てる</a:t>
            </a:r>
          </a:p>
          <a:p>
            <a:pPr marL="628650" lvl="1" indent="-146050" eaLnBrk="1" hangingPunct="1"/>
            <a:r>
              <a:rPr lang="ja-JP" altLang="en-US" sz="2400" dirty="0" smtClean="0">
                <a:latin typeface="ＤＦＰ平成丸ゴシック体W4" pitchFamily="50" charset="-128"/>
                <a:ea typeface="ＤＦＰ平成丸ゴシック体W4" pitchFamily="50" charset="-128"/>
              </a:rPr>
              <a:t>毎日考えても良いです（特に企画の元になるアイデアは常に考えること）</a:t>
            </a:r>
          </a:p>
          <a:p>
            <a:pPr marL="628650" lvl="1" indent="-146050" eaLnBrk="1" hangingPunct="1"/>
            <a:r>
              <a:rPr lang="ja-JP" altLang="en-US" sz="2400" dirty="0" smtClean="0">
                <a:latin typeface="ＤＦＰ平成丸ゴシック体W4" pitchFamily="50" charset="-128"/>
                <a:ea typeface="ＤＦＰ平成丸ゴシック体W4" pitchFamily="50" charset="-128"/>
              </a:rPr>
              <a:t>何度も作り直しても良いです</a:t>
            </a:r>
          </a:p>
          <a:p>
            <a:pPr marL="274638" indent="-274638" eaLnBrk="1" hangingPunct="1"/>
            <a:r>
              <a:rPr lang="ja-JP" altLang="en-US" sz="2800" dirty="0" smtClean="0">
                <a:latin typeface="ＤＦＰ平成丸ゴシック体W4" pitchFamily="50" charset="-128"/>
                <a:ea typeface="ＤＦＰ平成丸ゴシック体W4" pitchFamily="50" charset="-128"/>
              </a:rPr>
              <a:t>制作</a:t>
            </a:r>
            <a:r>
              <a:rPr lang="ja-JP" altLang="en-US" sz="2800" dirty="0" smtClean="0">
                <a:latin typeface="ＤＦＰ平成丸ゴシック体W4" pitchFamily="50" charset="-128"/>
                <a:ea typeface="ＤＦＰ平成丸ゴシック体W4" pitchFamily="50" charset="-128"/>
              </a:rPr>
              <a:t>は取り組んだものは全て万難を排して完成させる</a:t>
            </a:r>
          </a:p>
          <a:p>
            <a:pPr marL="628650" lvl="1" indent="-146050" eaLnBrk="1" hangingPunct="1"/>
            <a:r>
              <a:rPr lang="ja-JP" altLang="en-US" sz="2400" dirty="0" smtClean="0">
                <a:latin typeface="ＤＦＰ平成丸ゴシック体W4" pitchFamily="50" charset="-128"/>
                <a:ea typeface="ＤＦＰ平成丸ゴシック体W4" pitchFamily="50" charset="-128"/>
              </a:rPr>
              <a:t>企画を実現する</a:t>
            </a:r>
          </a:p>
          <a:p>
            <a:pPr marL="628650" lvl="1" indent="-146050" eaLnBrk="1" hangingPunct="1"/>
            <a:r>
              <a:rPr lang="ja-JP" altLang="en-US" sz="2400" dirty="0" smtClean="0">
                <a:latin typeface="ＤＦＰ平成丸ゴシック体W4" pitchFamily="50" charset="-128"/>
                <a:ea typeface="ＤＦＰ平成丸ゴシック体W4" pitchFamily="50" charset="-128"/>
              </a:rPr>
              <a:t>問題を回避（解決）する</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企画書とは</a:t>
            </a:r>
            <a:endParaRPr kumimoji="1" lang="ja-JP" altLang="en-US" dirty="0"/>
          </a:p>
        </p:txBody>
      </p:sp>
      <p:sp>
        <p:nvSpPr>
          <p:cNvPr id="3" name="コンテンツ プレースホルダ 2"/>
          <p:cNvSpPr>
            <a:spLocks noGrp="1"/>
          </p:cNvSpPr>
          <p:nvPr>
            <p:ph idx="1"/>
          </p:nvPr>
        </p:nvSpPr>
        <p:spPr>
          <a:xfrm>
            <a:off x="685800" y="1309464"/>
            <a:ext cx="7772400" cy="4495800"/>
          </a:xfrm>
        </p:spPr>
        <p:txBody>
          <a:bodyPr/>
          <a:lstStyle/>
          <a:p>
            <a:r>
              <a:rPr kumimoji="1" lang="ja-JP" altLang="en-US" sz="2400" dirty="0" smtClean="0">
                <a:latin typeface="ＤＦＧ平成丸ゴシック体W4" pitchFamily="50" charset="-128"/>
                <a:ea typeface="ＤＦＧ平成丸ゴシック体W4" pitchFamily="50" charset="-128"/>
              </a:rPr>
              <a:t>作品（サービス）のアイデア</a:t>
            </a:r>
            <a:r>
              <a:rPr lang="ja-JP" altLang="en-US" sz="2400" dirty="0" smtClean="0">
                <a:latin typeface="ＤＦＧ平成丸ゴシック体W4" pitchFamily="50" charset="-128"/>
                <a:ea typeface="ＤＦＧ平成丸ゴシック体W4" pitchFamily="50" charset="-128"/>
              </a:rPr>
              <a:t>を具現化し，商品（ビジネス）にするために，必要な要素を取りまとめたドキュメント</a:t>
            </a:r>
            <a:endParaRPr lang="en-US" altLang="ja-JP" sz="2400" dirty="0" smtClean="0">
              <a:latin typeface="ＤＦＧ平成丸ゴシック体W4" pitchFamily="50" charset="-128"/>
              <a:ea typeface="ＤＦＧ平成丸ゴシック体W4" pitchFamily="50" charset="-128"/>
            </a:endParaRPr>
          </a:p>
          <a:p>
            <a:pPr lvl="1"/>
            <a:r>
              <a:rPr lang="ja-JP" altLang="en-US" sz="2000" dirty="0" smtClean="0">
                <a:latin typeface="ＤＦＧ平成丸ゴシック体W4" pitchFamily="50" charset="-128"/>
                <a:ea typeface="ＤＦＧ平成丸ゴシック体W4" pitchFamily="50" charset="-128"/>
              </a:rPr>
              <a:t>業界に</a:t>
            </a:r>
            <a:r>
              <a:rPr lang="ja-JP" altLang="en-US" sz="2000" dirty="0" smtClean="0">
                <a:latin typeface="ＤＦＧ平成丸ゴシック体W4" pitchFamily="50" charset="-128"/>
                <a:ea typeface="ＤＦＧ平成丸ゴシック体W4" pitchFamily="50" charset="-128"/>
              </a:rPr>
              <a:t>よって求められるものが若干異なる</a:t>
            </a:r>
            <a:endParaRPr lang="en-US" altLang="ja-JP" sz="2000" dirty="0" smtClean="0">
              <a:latin typeface="ＤＦＧ平成丸ゴシック体W4" pitchFamily="50" charset="-128"/>
              <a:ea typeface="ＤＦＧ平成丸ゴシック体W4" pitchFamily="50" charset="-128"/>
            </a:endParaRPr>
          </a:p>
          <a:p>
            <a:endParaRPr kumimoji="1" lang="en-US" altLang="ja-JP" sz="2400" dirty="0" smtClean="0">
              <a:latin typeface="ＤＦＧ平成丸ゴシック体W4" pitchFamily="50" charset="-128"/>
              <a:ea typeface="ＤＦＧ平成丸ゴシック体W4" pitchFamily="50" charset="-128"/>
            </a:endParaRPr>
          </a:p>
          <a:p>
            <a:r>
              <a:rPr lang="ja-JP" altLang="en-US" sz="2400" dirty="0" smtClean="0">
                <a:latin typeface="ＤＦＧ平成丸ゴシック体W4" pitchFamily="50" charset="-128"/>
                <a:ea typeface="ＤＦＧ平成丸ゴシック体W4" pitchFamily="50" charset="-128"/>
              </a:rPr>
              <a:t>ゲームの場合は関連ドキュメントとして「コンセプトシート」も</a:t>
            </a:r>
            <a:endParaRPr lang="en-US" altLang="ja-JP" sz="2400" dirty="0" smtClean="0">
              <a:latin typeface="ＤＦＧ平成丸ゴシック体W4" pitchFamily="50" charset="-128"/>
              <a:ea typeface="ＤＦＧ平成丸ゴシック体W4" pitchFamily="50" charset="-128"/>
            </a:endParaRPr>
          </a:p>
          <a:p>
            <a:endParaRPr kumimoji="1" lang="en-US" altLang="ja-JP" sz="2400" dirty="0" smtClean="0">
              <a:latin typeface="ＤＦＧ平成丸ゴシック体W4" pitchFamily="50" charset="-128"/>
              <a:ea typeface="ＤＦＧ平成丸ゴシック体W4" pitchFamily="50" charset="-128"/>
            </a:endParaRPr>
          </a:p>
          <a:p>
            <a:r>
              <a:rPr lang="ja-JP" altLang="en-US" sz="2400" dirty="0" smtClean="0">
                <a:latin typeface="ＤＦＧ平成丸ゴシック体W4" pitchFamily="50" charset="-128"/>
                <a:ea typeface="ＤＦＧ平成丸ゴシック体W4" pitchFamily="50" charset="-128"/>
              </a:rPr>
              <a:t>イメージとしては「アイデア＜コンセプトシート＜企画書」</a:t>
            </a:r>
            <a:endParaRPr lang="en-US" altLang="ja-JP" sz="2400" dirty="0" smtClean="0">
              <a:latin typeface="ＤＦＧ平成丸ゴシック体W4" pitchFamily="50" charset="-128"/>
              <a:ea typeface="ＤＦＧ平成丸ゴシック体W4" pitchFamily="50" charset="-128"/>
            </a:endParaRPr>
          </a:p>
          <a:p>
            <a:pPr lvl="1"/>
            <a:r>
              <a:rPr kumimoji="1" lang="ja-JP" altLang="en-US" sz="2000" dirty="0" smtClean="0">
                <a:latin typeface="ＤＦＧ平成丸ゴシック体W4" pitchFamily="50" charset="-128"/>
                <a:ea typeface="ＤＦＧ平成丸ゴシック体W4" pitchFamily="50" charset="-128"/>
              </a:rPr>
              <a:t>アイデア具現化してまとめるとコンセプトシート</a:t>
            </a:r>
            <a:endParaRPr kumimoji="1" lang="en-US" altLang="ja-JP" sz="2000" dirty="0" smtClean="0">
              <a:latin typeface="ＤＦＧ平成丸ゴシック体W4" pitchFamily="50" charset="-128"/>
              <a:ea typeface="ＤＦＧ平成丸ゴシック体W4" pitchFamily="50" charset="-128"/>
            </a:endParaRPr>
          </a:p>
          <a:p>
            <a:pPr lvl="1"/>
            <a:r>
              <a:rPr lang="ja-JP" altLang="en-US" sz="2000" dirty="0" smtClean="0">
                <a:latin typeface="ＤＦＧ平成丸ゴシック体W4" pitchFamily="50" charset="-128"/>
                <a:ea typeface="ＤＦＧ平成丸ゴシック体W4" pitchFamily="50" charset="-128"/>
              </a:rPr>
              <a:t>さらにビジネス要素が加わると企画書</a:t>
            </a:r>
            <a:endParaRPr kumimoji="1" lang="ja-JP" altLang="en-US" sz="2000" dirty="0">
              <a:latin typeface="ＤＦＧ平成丸ゴシック体W4" pitchFamily="50" charset="-128"/>
              <a:ea typeface="ＤＦＧ平成丸ゴシック体W4" pitchFamily="50" charset="-128"/>
            </a:endParaRPr>
          </a:p>
        </p:txBody>
      </p:sp>
      <p:sp>
        <p:nvSpPr>
          <p:cNvPr id="4" name="角丸四角形 3"/>
          <p:cNvSpPr/>
          <p:nvPr/>
        </p:nvSpPr>
        <p:spPr>
          <a:xfrm>
            <a:off x="857250" y="5373216"/>
            <a:ext cx="7429500" cy="720080"/>
          </a:xfrm>
          <a:prstGeom prst="roundRect">
            <a:avLst/>
          </a:prstGeom>
          <a:solidFill>
            <a:schemeClr val="accent2">
              <a:lumMod val="5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lvl="1">
              <a:defRPr/>
            </a:pPr>
            <a:r>
              <a:rPr lang="ja-JP" altLang="en-US" dirty="0" smtClean="0">
                <a:latin typeface="ＤＦＰ平成丸ゴシック体W4" pitchFamily="50" charset="-128"/>
                <a:ea typeface="ＤＦＰ平成丸ゴシック体W4" pitchFamily="50" charset="-128"/>
              </a:rPr>
              <a:t>コンセプトシートの参考：</a:t>
            </a:r>
            <a:endParaRPr lang="en-US" altLang="ja-JP" dirty="0" smtClean="0">
              <a:latin typeface="ＤＦＰ平成丸ゴシック体W4" pitchFamily="50" charset="-128"/>
              <a:ea typeface="ＤＦＰ平成丸ゴシック体W4" pitchFamily="50" charset="-128"/>
            </a:endParaRPr>
          </a:p>
          <a:p>
            <a:pPr marL="0" lvl="1">
              <a:defRPr/>
            </a:pPr>
            <a:r>
              <a:rPr lang="ja-JP" altLang="en-US" dirty="0">
                <a:latin typeface="ＤＦＰ平成丸ゴシック体W4" pitchFamily="50" charset="-128"/>
                <a:ea typeface="ＤＦＰ平成丸ゴシック体W4" pitchFamily="50" charset="-128"/>
              </a:rPr>
              <a:t>　</a:t>
            </a:r>
            <a:r>
              <a:rPr lang="ja-JP" altLang="en-US" dirty="0" smtClean="0">
                <a:latin typeface="ＤＦＰ平成丸ゴシック体W4" pitchFamily="50" charset="-128"/>
                <a:ea typeface="ＤＦＰ平成丸ゴシック体W4" pitchFamily="50" charset="-128"/>
              </a:rPr>
              <a:t>「ペラ企画コンテスト」＠</a:t>
            </a:r>
            <a:r>
              <a:rPr lang="en-US" altLang="ja-JP" dirty="0" smtClean="0">
                <a:latin typeface="ＤＦＰ平成丸ゴシック体W4" pitchFamily="50" charset="-128"/>
                <a:ea typeface="ＤＦＰ平成丸ゴシック体W4" pitchFamily="50" charset="-128"/>
              </a:rPr>
              <a:t>CEDEC2011</a:t>
            </a:r>
          </a:p>
        </p:txBody>
      </p:sp>
      <p:sp>
        <p:nvSpPr>
          <p:cNvPr id="5" name="正方形/長方形 4"/>
          <p:cNvSpPr/>
          <p:nvPr/>
        </p:nvSpPr>
        <p:spPr>
          <a:xfrm>
            <a:off x="1889956" y="6021288"/>
            <a:ext cx="5364088" cy="461665"/>
          </a:xfrm>
          <a:prstGeom prst="rect">
            <a:avLst/>
          </a:prstGeom>
        </p:spPr>
        <p:txBody>
          <a:bodyPr wrap="square">
            <a:spAutoFit/>
          </a:bodyPr>
          <a:lstStyle/>
          <a:p>
            <a:pPr marL="0" lvl="1">
              <a:defRPr/>
            </a:pPr>
            <a:r>
              <a:rPr lang="en-US" altLang="ja-JP" dirty="0">
                <a:hlinkClick r:id="rId3"/>
              </a:rPr>
              <a:t>http://evezoo.net/peracon/result.htm</a:t>
            </a:r>
            <a:endParaRPr lang="ja-JP" altLang="en-US" dirty="0">
              <a:latin typeface="ＤＦＰ平成丸ゴシック体W4" pitchFamily="50" charset="-128"/>
              <a:ea typeface="ＤＦＰ平成丸ゴシック体W4" pitchFamily="50" charset="-12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500063" y="0"/>
            <a:ext cx="8215312" cy="1143000"/>
          </a:xfrm>
        </p:spPr>
        <p:txBody>
          <a:bodyPr/>
          <a:lstStyle/>
          <a:p>
            <a:pPr marL="838200" indent="-838200" algn="l" eaLnBrk="1" hangingPunct="1"/>
            <a:r>
              <a:rPr lang="ja-JP" altLang="en-US" smtClean="0"/>
              <a:t>企画書①　－企画書を作る目的ー</a:t>
            </a:r>
          </a:p>
        </p:txBody>
      </p:sp>
      <p:sp>
        <p:nvSpPr>
          <p:cNvPr id="26627" name="Rectangle 3"/>
          <p:cNvSpPr>
            <a:spLocks noGrp="1" noChangeArrowheads="1"/>
          </p:cNvSpPr>
          <p:nvPr>
            <p:ph type="body" idx="1"/>
          </p:nvPr>
        </p:nvSpPr>
        <p:spPr/>
        <p:txBody>
          <a:bodyPr/>
          <a:lstStyle/>
          <a:p>
            <a:pPr marL="0" indent="0" eaLnBrk="1" hangingPunct="1">
              <a:buFontTx/>
              <a:buNone/>
            </a:pPr>
            <a:r>
              <a:rPr lang="ja-JP" altLang="en-US" sz="2800" smtClean="0">
                <a:solidFill>
                  <a:srgbClr val="FFFFCC"/>
                </a:solidFill>
                <a:latin typeface="ＤＦＰ平成丸ゴシック体W4" pitchFamily="50" charset="-128"/>
                <a:ea typeface="ＤＦＰ平成丸ゴシック体W4" pitchFamily="50" charset="-128"/>
              </a:rPr>
              <a:t>企画書＝ドキュメント（成果物）</a:t>
            </a:r>
          </a:p>
          <a:p>
            <a:pPr marL="0" indent="0" eaLnBrk="1" hangingPunct="1">
              <a:buFontTx/>
              <a:buNone/>
            </a:pPr>
            <a:endParaRPr lang="ja-JP" altLang="en-US" sz="2800" smtClean="0">
              <a:solidFill>
                <a:schemeClr val="hlink"/>
              </a:solidFill>
              <a:latin typeface="ＤＦＰ平成丸ゴシック体W4" pitchFamily="50" charset="-128"/>
              <a:ea typeface="ＤＦＰ平成丸ゴシック体W4" pitchFamily="50" charset="-128"/>
            </a:endParaRPr>
          </a:p>
          <a:p>
            <a:pPr marL="476250" lvl="1" indent="6350" eaLnBrk="1" hangingPunct="1">
              <a:buFontTx/>
              <a:buNone/>
            </a:pPr>
            <a:r>
              <a:rPr lang="ja-JP" altLang="en-US" sz="2400" smtClean="0">
                <a:latin typeface="ＤＦＰ平成丸ゴシック体W4" pitchFamily="50" charset="-128"/>
                <a:ea typeface="ＤＦＰ平成丸ゴシック体W4" pitchFamily="50" charset="-128"/>
              </a:rPr>
              <a:t>・製作資金（制作費用）を集める！：</a:t>
            </a:r>
          </a:p>
          <a:p>
            <a:pPr marL="1187450" lvl="2" eaLnBrk="1" hangingPunct="1"/>
            <a:r>
              <a:rPr lang="ja-JP" altLang="en-US" sz="2000" smtClean="0">
                <a:latin typeface="ＤＦＰ平成丸ゴシック体W4" pitchFamily="50" charset="-128"/>
                <a:ea typeface="ＤＦＰ平成丸ゴシック体W4" pitchFamily="50" charset="-128"/>
              </a:rPr>
              <a:t>営業用の企画書</a:t>
            </a:r>
          </a:p>
          <a:p>
            <a:pPr marL="1187450" lvl="2" eaLnBrk="1" hangingPunct="1"/>
            <a:r>
              <a:rPr lang="ja-JP" altLang="en-US" sz="2000" smtClean="0">
                <a:latin typeface="ＤＦＰ平成丸ゴシック体W4" pitchFamily="50" charset="-128"/>
                <a:ea typeface="ＤＦＰ平成丸ゴシック体W4" pitchFamily="50" charset="-128"/>
              </a:rPr>
              <a:t>企画内容を容易に連想させる</a:t>
            </a:r>
          </a:p>
          <a:p>
            <a:pPr marL="1187450" lvl="2" eaLnBrk="1" hangingPunct="1"/>
            <a:r>
              <a:rPr lang="ja-JP" altLang="en-US" sz="2000" smtClean="0">
                <a:latin typeface="ＤＦＰ平成丸ゴシック体W4" pitchFamily="50" charset="-128"/>
                <a:ea typeface="ＤＦＰ平成丸ゴシック体W4" pitchFamily="50" charset="-128"/>
              </a:rPr>
              <a:t>予算や制作期間などのビジネス面の考慮</a:t>
            </a:r>
          </a:p>
          <a:p>
            <a:pPr marL="1187450" lvl="2" eaLnBrk="1" hangingPunct="1"/>
            <a:endParaRPr lang="ja-JP" altLang="en-US" sz="2000" smtClean="0">
              <a:latin typeface="ＤＦＰ平成丸ゴシック体W4" pitchFamily="50" charset="-128"/>
              <a:ea typeface="ＤＦＰ平成丸ゴシック体W4" pitchFamily="50" charset="-128"/>
            </a:endParaRPr>
          </a:p>
          <a:p>
            <a:pPr marL="476250" lvl="1" indent="6350" eaLnBrk="1" hangingPunct="1">
              <a:buFontTx/>
              <a:buNone/>
            </a:pPr>
            <a:r>
              <a:rPr lang="ja-JP" altLang="en-US" sz="2400" smtClean="0">
                <a:latin typeface="ＤＦＰ平成丸ゴシック体W4" pitchFamily="50" charset="-128"/>
                <a:ea typeface="ＤＦＰ平成丸ゴシック体W4" pitchFamily="50" charset="-128"/>
              </a:rPr>
              <a:t>・制作内容を周知、徹底する！：</a:t>
            </a:r>
          </a:p>
          <a:p>
            <a:pPr marL="1187450" lvl="2" eaLnBrk="1" hangingPunct="1"/>
            <a:r>
              <a:rPr lang="ja-JP" altLang="en-US" sz="2000" smtClean="0">
                <a:latin typeface="ＤＦＰ平成丸ゴシック体W4" pitchFamily="50" charset="-128"/>
                <a:ea typeface="ＤＦＰ平成丸ゴシック体W4" pitchFamily="50" charset="-128"/>
              </a:rPr>
              <a:t>スタッフを招集するための企画書</a:t>
            </a:r>
          </a:p>
          <a:p>
            <a:pPr marL="1187450" lvl="2" eaLnBrk="1" hangingPunct="1"/>
            <a:r>
              <a:rPr lang="ja-JP" altLang="en-US" sz="2000" smtClean="0">
                <a:latin typeface="ＤＦＰ平成丸ゴシック体W4" pitchFamily="50" charset="-128"/>
                <a:ea typeface="ＤＦＰ平成丸ゴシック体W4" pitchFamily="50" charset="-128"/>
              </a:rPr>
              <a:t>イメージ、世界観の統一</a:t>
            </a:r>
            <a:endParaRPr lang="en-US" altLang="ja-JP" sz="2000" smtClean="0">
              <a:latin typeface="ＤＦＰ平成丸ゴシック体W4" pitchFamily="50" charset="-128"/>
              <a:ea typeface="ＤＦＰ平成丸ゴシック体W4" pitchFamily="50" charset="-128"/>
            </a:endParaRPr>
          </a:p>
          <a:p>
            <a:pPr marL="1187450" lvl="2" eaLnBrk="1" hangingPunct="1"/>
            <a:endParaRPr lang="en-US" altLang="ja-JP" sz="2000" smtClean="0">
              <a:latin typeface="ＤＦＰ平成丸ゴシック体W4" pitchFamily="50" charset="-128"/>
              <a:ea typeface="ＤＦＰ平成丸ゴシック体W4" pitchFamily="50" charset="-128"/>
            </a:endParaRPr>
          </a:p>
          <a:p>
            <a:pPr marL="476250" lvl="1" indent="6350" eaLnBrk="1" hangingPunct="1">
              <a:buFontTx/>
              <a:buNone/>
            </a:pPr>
            <a:r>
              <a:rPr lang="ja-JP" altLang="en-US" sz="2400" smtClean="0">
                <a:latin typeface="ＤＦＰ平成丸ゴシック体W4" pitchFamily="50" charset="-128"/>
                <a:ea typeface="ＤＦＰ平成丸ゴシック体W4" pitchFamily="50" charset="-128"/>
              </a:rPr>
              <a:t>	</a:t>
            </a:r>
            <a:endParaRPr lang="ja-JP" altLang="en-US" sz="2000" smtClean="0">
              <a:latin typeface="ＤＦＰ平成丸ゴシック体W4" pitchFamily="50" charset="-128"/>
              <a:ea typeface="ＤＦＰ平成丸ゴシック体W4" pitchFamily="50" charset="-128"/>
            </a:endParaRPr>
          </a:p>
        </p:txBody>
      </p:sp>
      <p:sp>
        <p:nvSpPr>
          <p:cNvPr id="6" name="角丸四角形 5"/>
          <p:cNvSpPr/>
          <p:nvPr/>
        </p:nvSpPr>
        <p:spPr>
          <a:xfrm>
            <a:off x="857250" y="6000750"/>
            <a:ext cx="7429500" cy="642938"/>
          </a:xfrm>
          <a:prstGeom prst="roundRect">
            <a:avLst/>
          </a:prstGeom>
          <a:solidFill>
            <a:schemeClr val="accent2">
              <a:lumMod val="5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787400" lvl="1">
              <a:defRPr/>
            </a:pPr>
            <a:r>
              <a:rPr lang="ja-JP" altLang="en-US" dirty="0">
                <a:latin typeface="ＤＦＰ平成丸ゴシック体W4" pitchFamily="50" charset="-128"/>
                <a:ea typeface="ＤＦＰ平成丸ゴシック体W4" pitchFamily="50" charset="-128"/>
              </a:rPr>
              <a:t>決まった仕様があるわけではありません</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500063" y="0"/>
            <a:ext cx="8215312" cy="1143000"/>
          </a:xfrm>
        </p:spPr>
        <p:txBody>
          <a:bodyPr/>
          <a:lstStyle/>
          <a:p>
            <a:pPr marL="838200" indent="-838200" algn="l" eaLnBrk="1" hangingPunct="1"/>
            <a:endParaRPr lang="ja-JP" altLang="en-US" smtClean="0"/>
          </a:p>
        </p:txBody>
      </p:sp>
      <p:sp>
        <p:nvSpPr>
          <p:cNvPr id="3075" name="Rectangle 3"/>
          <p:cNvSpPr>
            <a:spLocks noGrp="1" noChangeArrowheads="1"/>
          </p:cNvSpPr>
          <p:nvPr>
            <p:ph type="body" idx="1"/>
          </p:nvPr>
        </p:nvSpPr>
        <p:spPr/>
        <p:txBody>
          <a:bodyPr anchor="ctr"/>
          <a:lstStyle/>
          <a:p>
            <a:pPr marL="0" indent="0" algn="ctr" eaLnBrk="1" hangingPunct="1">
              <a:buFontTx/>
              <a:buNone/>
            </a:pPr>
            <a:r>
              <a:rPr lang="ja-JP" altLang="en-US" sz="3600" smtClean="0">
                <a:latin typeface="ＤＦＰ平成丸ゴシック体W4" pitchFamily="50" charset="-128"/>
                <a:ea typeface="ＤＦＰ平成丸ゴシック体W4" pitchFamily="50" charset="-128"/>
              </a:rPr>
              <a:t>ゲームの勉強は楽しいですか？</a:t>
            </a:r>
            <a:endParaRPr lang="en-US" altLang="ja-JP" sz="3600" smtClean="0">
              <a:latin typeface="ＤＦＰ平成丸ゴシック体W4" pitchFamily="50" charset="-128"/>
              <a:ea typeface="ＤＦＰ平成丸ゴシック体W4" pitchFamily="50"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1000"/>
                                        <p:tgtEl>
                                          <p:spTgt spid="30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bldLvl="2"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500063" y="0"/>
            <a:ext cx="8215312" cy="1143000"/>
          </a:xfrm>
        </p:spPr>
        <p:txBody>
          <a:bodyPr/>
          <a:lstStyle/>
          <a:p>
            <a:pPr marL="838200" indent="-838200" algn="l" eaLnBrk="1" hangingPunct="1"/>
            <a:r>
              <a:rPr lang="ja-JP" altLang="en-US" smtClean="0"/>
              <a:t>企画書②　－必要な訓練！－</a:t>
            </a:r>
          </a:p>
        </p:txBody>
      </p:sp>
      <p:sp>
        <p:nvSpPr>
          <p:cNvPr id="27651" name="Rectangle 3"/>
          <p:cNvSpPr>
            <a:spLocks noGrp="1" noChangeArrowheads="1"/>
          </p:cNvSpPr>
          <p:nvPr>
            <p:ph type="body" idx="1"/>
          </p:nvPr>
        </p:nvSpPr>
        <p:spPr>
          <a:xfrm>
            <a:off x="685800" y="1484313"/>
            <a:ext cx="7772400" cy="4752975"/>
          </a:xfrm>
        </p:spPr>
        <p:txBody>
          <a:bodyPr/>
          <a:lstStyle/>
          <a:p>
            <a:pPr marL="0" indent="0" eaLnBrk="1" hangingPunct="1">
              <a:lnSpc>
                <a:spcPct val="80000"/>
              </a:lnSpc>
            </a:pPr>
            <a:r>
              <a:rPr kumimoji="0" lang="ja-JP" altLang="en-US" sz="2000" smtClean="0">
                <a:latin typeface="ＤＦＰ平成丸ゴシック体W4" pitchFamily="50" charset="-128"/>
                <a:ea typeface="ＤＦＰ平成丸ゴシック体W4" pitchFamily="50" charset="-128"/>
              </a:rPr>
              <a:t>刺</a:t>
            </a:r>
            <a:r>
              <a:rPr lang="ja-JP" altLang="en-US" sz="2000" smtClean="0">
                <a:latin typeface="ＤＦＰ平成丸ゴシック体W4" pitchFamily="50" charset="-128"/>
                <a:ea typeface="ＤＦＰ平成丸ゴシック体W4" pitchFamily="50" charset="-128"/>
              </a:rPr>
              <a:t>激を受ける！：</a:t>
            </a:r>
          </a:p>
          <a:p>
            <a:pPr marL="476250" lvl="1" indent="6350" eaLnBrk="1" hangingPunct="1">
              <a:lnSpc>
                <a:spcPct val="80000"/>
              </a:lnSpc>
              <a:buFontTx/>
              <a:buChar char="•"/>
            </a:pPr>
            <a:r>
              <a:rPr lang="ja-JP" altLang="en-US" sz="1800" smtClean="0">
                <a:latin typeface="ＤＦＰ平成丸ゴシック体W4" pitchFamily="50" charset="-128"/>
                <a:ea typeface="ＤＦＰ平成丸ゴシック体W4" pitchFamily="50" charset="-128"/>
              </a:rPr>
              <a:t>コンテンツを見る、体験する、感じる</a:t>
            </a:r>
          </a:p>
          <a:p>
            <a:pPr marL="476250" lvl="1" indent="6350" eaLnBrk="1" hangingPunct="1">
              <a:lnSpc>
                <a:spcPct val="80000"/>
              </a:lnSpc>
              <a:buFontTx/>
              <a:buChar char="•"/>
            </a:pPr>
            <a:endParaRPr lang="ja-JP" altLang="en-US" sz="1800" smtClean="0">
              <a:latin typeface="ＤＦＰ平成丸ゴシック体W4" pitchFamily="50" charset="-128"/>
              <a:ea typeface="ＤＦＰ平成丸ゴシック体W4" pitchFamily="50" charset="-128"/>
            </a:endParaRPr>
          </a:p>
          <a:p>
            <a:pPr marL="0" indent="0" eaLnBrk="1" hangingPunct="1">
              <a:lnSpc>
                <a:spcPct val="80000"/>
              </a:lnSpc>
            </a:pPr>
            <a:r>
              <a:rPr lang="ja-JP" altLang="en-US" sz="2000" smtClean="0">
                <a:latin typeface="ＤＦＰ平成丸ゴシック体W4" pitchFamily="50" charset="-128"/>
                <a:ea typeface="ＤＦＰ平成丸ゴシック体W4" pitchFamily="50" charset="-128"/>
              </a:rPr>
              <a:t>いい表現を覚えこむ！：</a:t>
            </a:r>
          </a:p>
          <a:p>
            <a:pPr marL="476250" lvl="1" indent="6350" eaLnBrk="1" hangingPunct="1">
              <a:lnSpc>
                <a:spcPct val="80000"/>
              </a:lnSpc>
              <a:buFontTx/>
              <a:buChar char="•"/>
            </a:pPr>
            <a:r>
              <a:rPr lang="ja-JP" altLang="en-US" sz="1800" smtClean="0">
                <a:latin typeface="ＤＦＰ平成丸ゴシック体W4" pitchFamily="50" charset="-128"/>
                <a:ea typeface="ＤＦＰ平成丸ゴシック体W4" pitchFamily="50" charset="-128"/>
              </a:rPr>
              <a:t>まねをして複製→自分の中で消化、自分のスタイルにする</a:t>
            </a:r>
          </a:p>
          <a:p>
            <a:pPr marL="476250" lvl="1" indent="6350" eaLnBrk="1" hangingPunct="1">
              <a:lnSpc>
                <a:spcPct val="80000"/>
              </a:lnSpc>
              <a:buFontTx/>
              <a:buChar char="•"/>
            </a:pPr>
            <a:endParaRPr lang="ja-JP" altLang="en-US" sz="1800" smtClean="0">
              <a:latin typeface="ＤＦＰ平成丸ゴシック体W4" pitchFamily="50" charset="-128"/>
              <a:ea typeface="ＤＦＰ平成丸ゴシック体W4" pitchFamily="50" charset="-128"/>
            </a:endParaRPr>
          </a:p>
          <a:p>
            <a:pPr marL="0" indent="0" eaLnBrk="1" hangingPunct="1">
              <a:lnSpc>
                <a:spcPct val="80000"/>
              </a:lnSpc>
            </a:pPr>
            <a:r>
              <a:rPr lang="ja-JP" altLang="en-US" sz="2000" smtClean="0">
                <a:latin typeface="ＤＦＰ平成丸ゴシック体W4" pitchFamily="50" charset="-128"/>
                <a:ea typeface="ＤＦＰ平成丸ゴシック体W4" pitchFamily="50" charset="-128"/>
              </a:rPr>
              <a:t>実際に書いてみる，作ってみる！：</a:t>
            </a:r>
          </a:p>
          <a:p>
            <a:pPr marL="476250" lvl="1" indent="6350" eaLnBrk="1" hangingPunct="1">
              <a:lnSpc>
                <a:spcPct val="80000"/>
              </a:lnSpc>
              <a:buFontTx/>
              <a:buChar char="•"/>
            </a:pPr>
            <a:r>
              <a:rPr lang="ja-JP" altLang="en-US" sz="1800" smtClean="0">
                <a:latin typeface="ＤＦＰ平成丸ゴシック体W4" pitchFamily="50" charset="-128"/>
                <a:ea typeface="ＤＦＰ平成丸ゴシック体W4" pitchFamily="50" charset="-128"/>
              </a:rPr>
              <a:t>反復訓練</a:t>
            </a:r>
          </a:p>
          <a:p>
            <a:pPr marL="476250" lvl="1" indent="6350" eaLnBrk="1" hangingPunct="1">
              <a:lnSpc>
                <a:spcPct val="80000"/>
              </a:lnSpc>
              <a:buFontTx/>
              <a:buChar char="•"/>
            </a:pPr>
            <a:endParaRPr lang="ja-JP" altLang="en-US" sz="1800" smtClean="0">
              <a:latin typeface="ＤＦＰ平成丸ゴシック体W4" pitchFamily="50" charset="-128"/>
              <a:ea typeface="ＤＦＰ平成丸ゴシック体W4" pitchFamily="50" charset="-128"/>
            </a:endParaRPr>
          </a:p>
          <a:p>
            <a:pPr marL="0" indent="0" eaLnBrk="1" hangingPunct="1">
              <a:lnSpc>
                <a:spcPct val="80000"/>
              </a:lnSpc>
            </a:pPr>
            <a:r>
              <a:rPr lang="ja-JP" altLang="en-US" sz="2000" smtClean="0">
                <a:latin typeface="ＤＦＰ平成丸ゴシック体W4" pitchFamily="50" charset="-128"/>
                <a:ea typeface="ＤＦＰ平成丸ゴシック体W4" pitchFamily="50" charset="-128"/>
              </a:rPr>
              <a:t>ニーズを把握する！：</a:t>
            </a:r>
          </a:p>
          <a:p>
            <a:pPr marL="476250" lvl="1" indent="6350" eaLnBrk="1" hangingPunct="1">
              <a:lnSpc>
                <a:spcPct val="80000"/>
              </a:lnSpc>
              <a:buFontTx/>
              <a:buChar char="•"/>
            </a:pPr>
            <a:r>
              <a:rPr lang="ja-JP" altLang="en-US" sz="1800" smtClean="0">
                <a:latin typeface="ＤＦＰ平成丸ゴシック体W4" pitchFamily="50" charset="-128"/>
                <a:ea typeface="ＤＦＰ平成丸ゴシック体W4" pitchFamily="50" charset="-128"/>
              </a:rPr>
              <a:t>人を説得させる、同意させるために状況を知る</a:t>
            </a:r>
            <a:br>
              <a:rPr lang="ja-JP" altLang="en-US" sz="1800" smtClean="0">
                <a:latin typeface="ＤＦＰ平成丸ゴシック体W4" pitchFamily="50" charset="-128"/>
                <a:ea typeface="ＤＦＰ平成丸ゴシック体W4" pitchFamily="50" charset="-128"/>
              </a:rPr>
            </a:br>
            <a:r>
              <a:rPr lang="ja-JP" altLang="en-US" sz="1800" smtClean="0">
                <a:latin typeface="ＤＦＰ平成丸ゴシック体W4" pitchFamily="50" charset="-128"/>
                <a:ea typeface="ＤＦＰ平成丸ゴシック体W4" pitchFamily="50" charset="-128"/>
              </a:rPr>
              <a:t>（社会状況、トレンド）</a:t>
            </a:r>
          </a:p>
          <a:p>
            <a:pPr marL="476250" lvl="1" indent="6350" eaLnBrk="1" hangingPunct="1">
              <a:lnSpc>
                <a:spcPct val="80000"/>
              </a:lnSpc>
              <a:buFontTx/>
              <a:buChar char="•"/>
            </a:pPr>
            <a:endParaRPr lang="ja-JP" altLang="en-US" sz="1800" smtClean="0">
              <a:latin typeface="ＤＦＰ平成丸ゴシック体W4" pitchFamily="50" charset="-128"/>
              <a:ea typeface="ＤＦＰ平成丸ゴシック体W4" pitchFamily="50" charset="-128"/>
            </a:endParaRPr>
          </a:p>
          <a:p>
            <a:pPr marL="0" indent="0" eaLnBrk="1" hangingPunct="1">
              <a:lnSpc>
                <a:spcPct val="80000"/>
              </a:lnSpc>
            </a:pPr>
            <a:r>
              <a:rPr lang="ja-JP" altLang="en-US" sz="2000" smtClean="0">
                <a:latin typeface="ＤＦＰ平成丸ゴシック体W4" pitchFamily="50" charset="-128"/>
                <a:ea typeface="ＤＦＰ平成丸ゴシック体W4" pitchFamily="50" charset="-128"/>
              </a:rPr>
              <a:t>必要事項を網羅する！：</a:t>
            </a:r>
          </a:p>
          <a:p>
            <a:pPr marL="0" indent="0" eaLnBrk="1" hangingPunct="1">
              <a:lnSpc>
                <a:spcPct val="80000"/>
              </a:lnSpc>
            </a:pPr>
            <a:endParaRPr lang="ja-JP" altLang="en-US" sz="2000" smtClean="0">
              <a:latin typeface="ＤＦＰ平成丸ゴシック体W4" pitchFamily="50" charset="-128"/>
              <a:ea typeface="ＤＦＰ平成丸ゴシック体W4" pitchFamily="50" charset="-128"/>
            </a:endParaRPr>
          </a:p>
          <a:p>
            <a:pPr marL="0" indent="0" eaLnBrk="1" hangingPunct="1">
              <a:lnSpc>
                <a:spcPct val="80000"/>
              </a:lnSpc>
            </a:pPr>
            <a:r>
              <a:rPr lang="ja-JP" altLang="en-US" sz="2000" smtClean="0">
                <a:latin typeface="ＤＦＰ平成丸ゴシック体W4" pitchFamily="50" charset="-128"/>
                <a:ea typeface="ＤＦＰ平成丸ゴシック体W4" pitchFamily="50" charset="-128"/>
              </a:rPr>
              <a:t>見せる！</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500063" y="0"/>
            <a:ext cx="8215312" cy="1143000"/>
          </a:xfrm>
        </p:spPr>
        <p:txBody>
          <a:bodyPr/>
          <a:lstStyle/>
          <a:p>
            <a:pPr marL="838200" indent="-838200" algn="l" eaLnBrk="1" hangingPunct="1"/>
            <a:r>
              <a:rPr lang="ja-JP" altLang="en-US" smtClean="0"/>
              <a:t>企画書③　－構成要素－</a:t>
            </a:r>
          </a:p>
        </p:txBody>
      </p:sp>
      <p:sp>
        <p:nvSpPr>
          <p:cNvPr id="28675" name="Rectangle 3"/>
          <p:cNvSpPr>
            <a:spLocks noGrp="1" noChangeArrowheads="1"/>
          </p:cNvSpPr>
          <p:nvPr>
            <p:ph type="body" idx="1"/>
          </p:nvPr>
        </p:nvSpPr>
        <p:spPr>
          <a:xfrm>
            <a:off x="685800" y="1484313"/>
            <a:ext cx="7772400" cy="4752975"/>
          </a:xfrm>
        </p:spPr>
        <p:txBody>
          <a:bodyPr/>
          <a:lstStyle/>
          <a:p>
            <a:pPr marL="0" indent="0" eaLnBrk="1" hangingPunct="1">
              <a:buFontTx/>
              <a:buNone/>
            </a:pPr>
            <a:r>
              <a:rPr lang="en-US" altLang="ja-JP" sz="2400" smtClean="0">
                <a:latin typeface="ＤＦＧ平成丸ゴシック体W4" pitchFamily="50" charset="-128"/>
                <a:ea typeface="ＤＦＧ平成丸ゴシック体W4" pitchFamily="50" charset="-128"/>
              </a:rPr>
              <a:t>(1)</a:t>
            </a:r>
            <a:r>
              <a:rPr lang="ja-JP" altLang="en-US" sz="2400" smtClean="0">
                <a:latin typeface="ＤＦＧ平成丸ゴシック体W4" pitchFamily="50" charset="-128"/>
                <a:ea typeface="ＤＦＧ平成丸ゴシック体W4" pitchFamily="50" charset="-128"/>
              </a:rPr>
              <a:t>　タイトル</a:t>
            </a:r>
            <a:endParaRPr lang="en-US" altLang="ja-JP" sz="2400" smtClean="0">
              <a:latin typeface="ＤＦＧ平成丸ゴシック体W4" pitchFamily="50" charset="-128"/>
              <a:ea typeface="ＤＦＧ平成丸ゴシック体W4" pitchFamily="50" charset="-128"/>
            </a:endParaRPr>
          </a:p>
          <a:p>
            <a:pPr marL="0" indent="0" eaLnBrk="1" hangingPunct="1">
              <a:buFontTx/>
              <a:buNone/>
            </a:pPr>
            <a:r>
              <a:rPr lang="en-US" altLang="ja-JP" sz="2400" smtClean="0">
                <a:latin typeface="ＤＦＧ平成丸ゴシック体W4" pitchFamily="50" charset="-128"/>
                <a:ea typeface="ＤＦＧ平成丸ゴシック体W4" pitchFamily="50" charset="-128"/>
              </a:rPr>
              <a:t>(S)</a:t>
            </a:r>
            <a:r>
              <a:rPr lang="ja-JP" altLang="en-US" sz="2400" smtClean="0">
                <a:latin typeface="ＤＦＧ平成丸ゴシック体W4" pitchFamily="50" charset="-128"/>
                <a:ea typeface="ＤＦＧ平成丸ゴシック体W4" pitchFamily="50" charset="-128"/>
              </a:rPr>
              <a:t>　</a:t>
            </a:r>
            <a:r>
              <a:rPr lang="ja-JP" altLang="en-US" sz="2400" smtClean="0">
                <a:solidFill>
                  <a:srgbClr val="FF9999"/>
                </a:solidFill>
                <a:latin typeface="ＤＦＧ平成丸ゴシック体W4" pitchFamily="50" charset="-128"/>
                <a:ea typeface="ＤＦＧ平成丸ゴシック体W4" pitchFamily="50" charset="-128"/>
              </a:rPr>
              <a:t>ゲームのアピールポイントやコンセプト</a:t>
            </a:r>
          </a:p>
          <a:p>
            <a:pPr marL="0" indent="0" eaLnBrk="1" hangingPunct="1">
              <a:buFontTx/>
              <a:buNone/>
            </a:pPr>
            <a:r>
              <a:rPr lang="en-US" altLang="ja-JP" sz="2400" smtClean="0">
                <a:latin typeface="ＤＦＧ平成丸ゴシック体W4" pitchFamily="50" charset="-128"/>
                <a:ea typeface="ＤＦＧ平成丸ゴシック体W4" pitchFamily="50" charset="-128"/>
              </a:rPr>
              <a:t>(2)</a:t>
            </a:r>
            <a:r>
              <a:rPr lang="ja-JP" altLang="en-US" sz="2400" smtClean="0">
                <a:latin typeface="ＤＦＧ平成丸ゴシック体W4" pitchFamily="50" charset="-128"/>
                <a:ea typeface="ＤＦＧ平成丸ゴシック体W4" pitchFamily="50" charset="-128"/>
              </a:rPr>
              <a:t>　概要</a:t>
            </a:r>
          </a:p>
          <a:p>
            <a:pPr marL="0" indent="0" eaLnBrk="1" hangingPunct="1">
              <a:buFontTx/>
              <a:buNone/>
            </a:pPr>
            <a:r>
              <a:rPr lang="en-US" altLang="ja-JP" sz="2400" smtClean="0">
                <a:latin typeface="ＤＦＧ平成丸ゴシック体W4" pitchFamily="50" charset="-128"/>
                <a:ea typeface="ＤＦＧ平成丸ゴシック体W4" pitchFamily="50" charset="-128"/>
              </a:rPr>
              <a:t>(3)</a:t>
            </a:r>
            <a:r>
              <a:rPr lang="ja-JP" altLang="en-US" sz="2400" smtClean="0">
                <a:latin typeface="ＤＦＧ平成丸ゴシック体W4" pitchFamily="50" charset="-128"/>
                <a:ea typeface="ＤＦＧ平成丸ゴシック体W4" pitchFamily="50" charset="-128"/>
              </a:rPr>
              <a:t>　企画意図</a:t>
            </a:r>
          </a:p>
          <a:p>
            <a:pPr marL="0" indent="0" eaLnBrk="1" hangingPunct="1">
              <a:buFontTx/>
              <a:buNone/>
            </a:pPr>
            <a:r>
              <a:rPr lang="en-US" altLang="ja-JP" sz="2400" smtClean="0">
                <a:latin typeface="ＤＦＧ平成丸ゴシック体W4" pitchFamily="50" charset="-128"/>
                <a:ea typeface="ＤＦＧ平成丸ゴシック体W4" pitchFamily="50" charset="-128"/>
              </a:rPr>
              <a:t>(4)</a:t>
            </a:r>
            <a:r>
              <a:rPr lang="ja-JP" altLang="en-US" sz="2400" smtClean="0">
                <a:latin typeface="ＤＦＧ平成丸ゴシック体W4" pitchFamily="50" charset="-128"/>
                <a:ea typeface="ＤＦＧ平成丸ゴシック体W4" pitchFamily="50" charset="-128"/>
              </a:rPr>
              <a:t>　制作内容</a:t>
            </a:r>
          </a:p>
          <a:p>
            <a:pPr marL="0" indent="0" eaLnBrk="1" hangingPunct="1">
              <a:buFontTx/>
              <a:buNone/>
            </a:pPr>
            <a:r>
              <a:rPr lang="en-US" altLang="ja-JP" sz="2400" smtClean="0">
                <a:latin typeface="ＤＦＧ平成丸ゴシック体W4" pitchFamily="50" charset="-128"/>
                <a:ea typeface="ＤＦＧ平成丸ゴシック体W4" pitchFamily="50" charset="-128"/>
              </a:rPr>
              <a:t>(5)</a:t>
            </a:r>
            <a:r>
              <a:rPr lang="ja-JP" altLang="en-US" sz="2400" smtClean="0">
                <a:latin typeface="ＤＦＧ平成丸ゴシック体W4" pitchFamily="50" charset="-128"/>
                <a:ea typeface="ＤＦＧ平成丸ゴシック体W4" pitchFamily="50" charset="-128"/>
              </a:rPr>
              <a:t>　制作スタッフ・キャスト</a:t>
            </a:r>
          </a:p>
          <a:p>
            <a:pPr marL="0" indent="0" eaLnBrk="1" hangingPunct="1">
              <a:buFontTx/>
              <a:buNone/>
            </a:pPr>
            <a:r>
              <a:rPr lang="en-US" altLang="ja-JP" sz="2400" smtClean="0">
                <a:latin typeface="ＤＦＧ平成丸ゴシック体W4" pitchFamily="50" charset="-128"/>
                <a:ea typeface="ＤＦＧ平成丸ゴシック体W4" pitchFamily="50" charset="-128"/>
              </a:rPr>
              <a:t>(6)</a:t>
            </a:r>
            <a:r>
              <a:rPr lang="ja-JP" altLang="en-US" sz="2400" smtClean="0">
                <a:latin typeface="ＤＦＧ平成丸ゴシック体W4" pitchFamily="50" charset="-128"/>
                <a:ea typeface="ＤＦＧ平成丸ゴシック体W4" pitchFamily="50" charset="-128"/>
              </a:rPr>
              <a:t>　制作費用</a:t>
            </a:r>
          </a:p>
          <a:p>
            <a:pPr marL="0" indent="0" eaLnBrk="1" hangingPunct="1">
              <a:buFontTx/>
              <a:buNone/>
            </a:pPr>
            <a:r>
              <a:rPr lang="en-US" altLang="ja-JP" sz="2400" smtClean="0">
                <a:latin typeface="ＤＦＧ平成丸ゴシック体W4" pitchFamily="50" charset="-128"/>
                <a:ea typeface="ＤＦＧ平成丸ゴシック体W4" pitchFamily="50" charset="-128"/>
              </a:rPr>
              <a:t>(7)</a:t>
            </a:r>
            <a:r>
              <a:rPr lang="ja-JP" altLang="en-US" sz="2400" smtClean="0">
                <a:latin typeface="ＤＦＧ平成丸ゴシック体W4" pitchFamily="50" charset="-128"/>
                <a:ea typeface="ＤＦＧ平成丸ゴシック体W4" pitchFamily="50" charset="-128"/>
              </a:rPr>
              <a:t>　制作計画</a:t>
            </a:r>
          </a:p>
          <a:p>
            <a:pPr marL="0" indent="0" eaLnBrk="1" hangingPunct="1">
              <a:buFontTx/>
              <a:buNone/>
            </a:pPr>
            <a:r>
              <a:rPr kumimoji="0" lang="en-US" altLang="ja-JP" sz="2400" smtClean="0">
                <a:latin typeface="ＤＦＧ平成丸ゴシック体W4" pitchFamily="50" charset="-128"/>
                <a:ea typeface="ＤＦＧ平成丸ゴシック体W4" pitchFamily="50" charset="-128"/>
              </a:rPr>
              <a:t>(8)</a:t>
            </a:r>
            <a:r>
              <a:rPr kumimoji="0" lang="ja-JP" altLang="en-US" sz="2400" smtClean="0">
                <a:latin typeface="ＤＦＧ平成丸ゴシック体W4" pitchFamily="50" charset="-128"/>
                <a:ea typeface="ＤＦＧ平成丸ゴシック体W4" pitchFamily="50" charset="-128"/>
              </a:rPr>
              <a:t>　収</a:t>
            </a:r>
            <a:r>
              <a:rPr lang="ja-JP" altLang="en-US" sz="2400" smtClean="0">
                <a:latin typeface="ＤＦＧ平成丸ゴシック体W4" pitchFamily="50" charset="-128"/>
                <a:ea typeface="ＤＦＧ平成丸ゴシック体W4" pitchFamily="50" charset="-128"/>
              </a:rPr>
              <a:t>支計画</a:t>
            </a:r>
          </a:p>
          <a:p>
            <a:pPr marL="0" indent="0" eaLnBrk="1" hangingPunct="1">
              <a:buFontTx/>
              <a:buNone/>
            </a:pPr>
            <a:r>
              <a:rPr lang="en-US" altLang="ja-JP" sz="2400" smtClean="0">
                <a:latin typeface="ＤＦＧ平成丸ゴシック体W4" pitchFamily="50" charset="-128"/>
                <a:ea typeface="ＤＦＧ平成丸ゴシック体W4" pitchFamily="50" charset="-128"/>
              </a:rPr>
              <a:t>(9)</a:t>
            </a:r>
            <a:r>
              <a:rPr lang="ja-JP" altLang="en-US" sz="2400" smtClean="0">
                <a:latin typeface="ＤＦＧ平成丸ゴシック体W4" pitchFamily="50" charset="-128"/>
                <a:ea typeface="ＤＦＧ平成丸ゴシック体W4" pitchFamily="50" charset="-128"/>
              </a:rPr>
              <a:t>　付帯資料</a:t>
            </a:r>
          </a:p>
        </p:txBody>
      </p:sp>
      <p:sp>
        <p:nvSpPr>
          <p:cNvPr id="61444" name="Rectangle 4"/>
          <p:cNvSpPr>
            <a:spLocks noChangeArrowheads="1"/>
          </p:cNvSpPr>
          <p:nvPr/>
        </p:nvSpPr>
        <p:spPr bwMode="auto">
          <a:xfrm>
            <a:off x="3276600" y="4508500"/>
            <a:ext cx="5580063" cy="1944688"/>
          </a:xfrm>
          <a:prstGeom prst="rect">
            <a:avLst/>
          </a:prstGeom>
          <a:solidFill>
            <a:schemeClr val="bg1">
              <a:lumMod val="90000"/>
              <a:lumOff val="10000"/>
            </a:schemeClr>
          </a:solidFill>
          <a:ln w="9525">
            <a:solidFill>
              <a:schemeClr val="tx1"/>
            </a:solidFill>
            <a:miter lim="800000"/>
            <a:headEnd/>
            <a:tailEnd/>
          </a:ln>
          <a:effectLst/>
        </p:spPr>
        <p:txBody>
          <a:bodyPr wrap="none" anchor="ctr"/>
          <a:lstStyle/>
          <a:p>
            <a:pPr algn="ctr">
              <a:defRPr/>
            </a:pPr>
            <a:r>
              <a:rPr lang="ja-JP" altLang="en-US" sz="2000" dirty="0">
                <a:ea typeface="ＤＦＰ平成丸ゴシック体W4" pitchFamily="50" charset="-128"/>
              </a:rPr>
              <a:t>・決まった書式が存在するわけではありません</a:t>
            </a:r>
            <a:endParaRPr lang="en-US" altLang="ja-JP" sz="2000" dirty="0">
              <a:ea typeface="ＤＦＰ平成丸ゴシック体W4" pitchFamily="50" charset="-128"/>
            </a:endParaRPr>
          </a:p>
          <a:p>
            <a:pPr algn="ctr">
              <a:defRPr/>
            </a:pPr>
            <a:r>
              <a:rPr lang="ja-JP" altLang="en-US" sz="2000" dirty="0">
                <a:ea typeface="ＤＦＰ平成丸ゴシック体W4" pitchFamily="50" charset="-128"/>
              </a:rPr>
              <a:t>・必ず全てが含まれるというわけではありません</a:t>
            </a:r>
            <a:endParaRPr lang="en-US" altLang="ja-JP" sz="2000" dirty="0">
              <a:ea typeface="ＤＦＰ平成丸ゴシック体W4" pitchFamily="50" charset="-128"/>
            </a:endParaRPr>
          </a:p>
          <a:p>
            <a:pPr algn="ctr">
              <a:defRPr/>
            </a:pPr>
            <a:r>
              <a:rPr lang="ja-JP" altLang="en-US" sz="2000" dirty="0">
                <a:ea typeface="ＤＦＰ平成丸ゴシック体W4" pitchFamily="50" charset="-128"/>
              </a:rPr>
              <a:t>・見せる人，時期，場所などに応じて</a:t>
            </a:r>
            <a:endParaRPr lang="en-US" altLang="ja-JP" sz="2000" dirty="0">
              <a:ea typeface="ＤＦＰ平成丸ゴシック体W4" pitchFamily="50" charset="-128"/>
            </a:endParaRPr>
          </a:p>
          <a:p>
            <a:pPr algn="ctr">
              <a:defRPr/>
            </a:pPr>
            <a:r>
              <a:rPr lang="ja-JP" altLang="en-US" sz="2000" dirty="0">
                <a:ea typeface="ＤＦＰ平成丸ゴシック体W4" pitchFamily="50" charset="-128"/>
              </a:rPr>
              <a:t>内容を調整すること</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500063" y="0"/>
            <a:ext cx="8215312" cy="1143000"/>
          </a:xfrm>
        </p:spPr>
        <p:txBody>
          <a:bodyPr/>
          <a:lstStyle/>
          <a:p>
            <a:pPr marL="838200" indent="-838200" algn="l" eaLnBrk="1" hangingPunct="1"/>
            <a:r>
              <a:rPr lang="ja-JP" altLang="en-US" sz="1800" smtClean="0"/>
              <a:t>企画書③　ー構成要素ー</a:t>
            </a:r>
            <a:br>
              <a:rPr lang="ja-JP" altLang="en-US" sz="1800" smtClean="0"/>
            </a:br>
            <a:r>
              <a:rPr lang="en-US" altLang="ja-JP" smtClean="0"/>
              <a:t>(1)</a:t>
            </a:r>
            <a:r>
              <a:rPr lang="ja-JP" altLang="en-US" smtClean="0"/>
              <a:t>タイトル</a:t>
            </a:r>
          </a:p>
        </p:txBody>
      </p:sp>
      <p:sp>
        <p:nvSpPr>
          <p:cNvPr id="29699" name="Rectangle 3"/>
          <p:cNvSpPr>
            <a:spLocks noGrp="1" noChangeArrowheads="1"/>
          </p:cNvSpPr>
          <p:nvPr>
            <p:ph type="body" idx="1"/>
          </p:nvPr>
        </p:nvSpPr>
        <p:spPr/>
        <p:txBody>
          <a:bodyPr/>
          <a:lstStyle/>
          <a:p>
            <a:pPr marL="352425" indent="-352425" eaLnBrk="1" hangingPunct="1">
              <a:buFontTx/>
              <a:buNone/>
            </a:pPr>
            <a:r>
              <a:rPr lang="ja-JP" altLang="en-US" sz="2800" smtClean="0">
                <a:latin typeface="ＤＦＰ平成丸ゴシック体W4" pitchFamily="50" charset="-128"/>
                <a:ea typeface="ＤＦＰ平成丸ゴシック体W4" pitchFamily="50" charset="-128"/>
              </a:rPr>
              <a:t>・コンテンツを一言で表す言葉</a:t>
            </a:r>
          </a:p>
          <a:p>
            <a:pPr marL="809625" lvl="1" indent="-179388" eaLnBrk="1" hangingPunct="1"/>
            <a:r>
              <a:rPr lang="ja-JP" altLang="en-US" sz="2400" smtClean="0">
                <a:latin typeface="ＤＦＰ平成丸ゴシック体W4" pitchFamily="50" charset="-128"/>
                <a:ea typeface="ＤＦＰ平成丸ゴシック体W4" pitchFamily="50" charset="-128"/>
              </a:rPr>
              <a:t>企画書の表紙を飾る</a:t>
            </a:r>
          </a:p>
          <a:p>
            <a:pPr marL="1217613" lvl="2" eaLnBrk="1" hangingPunct="1"/>
            <a:r>
              <a:rPr lang="ja-JP" altLang="en-US" sz="2000" smtClean="0">
                <a:latin typeface="ＤＦＰ平成丸ゴシック体W4" pitchFamily="50" charset="-128"/>
                <a:ea typeface="ＤＦＰ平成丸ゴシック体W4" pitchFamily="50" charset="-128"/>
              </a:rPr>
              <a:t>アイデアが集約されたもの</a:t>
            </a:r>
          </a:p>
          <a:p>
            <a:pPr marL="1217613" lvl="2" eaLnBrk="1" hangingPunct="1"/>
            <a:r>
              <a:rPr lang="ja-JP" altLang="en-US" sz="2000" smtClean="0">
                <a:latin typeface="ＤＦＰ平成丸ゴシック体W4" pitchFamily="50" charset="-128"/>
                <a:ea typeface="ＤＦＰ平成丸ゴシック体W4" pitchFamily="50" charset="-128"/>
              </a:rPr>
              <a:t>造語でもよい</a:t>
            </a:r>
          </a:p>
          <a:p>
            <a:pPr marL="809625" lvl="1" indent="-179388" eaLnBrk="1" hangingPunct="1"/>
            <a:endParaRPr lang="ja-JP" altLang="en-US" sz="2400" smtClean="0">
              <a:latin typeface="ＤＦＰ平成丸ゴシック体W4" pitchFamily="50" charset="-128"/>
              <a:ea typeface="ＤＦＰ平成丸ゴシック体W4" pitchFamily="50" charset="-128"/>
            </a:endParaRPr>
          </a:p>
          <a:p>
            <a:pPr marL="352425" indent="-352425" eaLnBrk="1" hangingPunct="1"/>
            <a:r>
              <a:rPr lang="ja-JP" altLang="en-US" sz="2800" smtClean="0">
                <a:latin typeface="ＤＦＰ平成丸ゴシック体W4" pitchFamily="50" charset="-128"/>
                <a:ea typeface="ＤＦＰ平成丸ゴシック体W4" pitchFamily="50" charset="-128"/>
              </a:rPr>
              <a:t>いいタイトルが浮かばないコンテンツは面白くない、特色がない</a:t>
            </a:r>
          </a:p>
          <a:p>
            <a:pPr marL="352425" indent="-352425" eaLnBrk="1" hangingPunct="1"/>
            <a:r>
              <a:rPr lang="ja-JP" altLang="en-US" sz="2800" smtClean="0">
                <a:latin typeface="ＤＦＰ平成丸ゴシック体W4" pitchFamily="50" charset="-128"/>
                <a:ea typeface="ＤＦＰ平成丸ゴシック体W4" pitchFamily="50" charset="-128"/>
              </a:rPr>
              <a:t>タイトルは「商標登録」するのが基本です</a:t>
            </a:r>
          </a:p>
          <a:p>
            <a:pPr marL="809625" lvl="1" indent="-179388" eaLnBrk="1" hangingPunct="1"/>
            <a:r>
              <a:rPr lang="ja-JP" altLang="en-US" sz="2400" smtClean="0">
                <a:latin typeface="ＤＦＰ平成丸ゴシック体W4" pitchFamily="50" charset="-128"/>
                <a:ea typeface="ＤＦＰ平成丸ゴシック体W4" pitchFamily="50" charset="-128"/>
              </a:rPr>
              <a:t>企画が具現化して「商標」をとるまでは「仮」にしておきます</a:t>
            </a:r>
            <a:br>
              <a:rPr lang="ja-JP" altLang="en-US" sz="2400" smtClean="0">
                <a:latin typeface="ＤＦＰ平成丸ゴシック体W4" pitchFamily="50" charset="-128"/>
                <a:ea typeface="ＤＦＰ平成丸ゴシック体W4" pitchFamily="50" charset="-128"/>
              </a:rPr>
            </a:br>
            <a:endParaRPr lang="ja-JP" altLang="en-US" sz="2400" smtClean="0">
              <a:latin typeface="ＤＦＰ平成丸ゴシック体W4" pitchFamily="50" charset="-128"/>
              <a:ea typeface="ＤＦＰ平成丸ゴシック体W4" pitchFamily="50" charset="-128"/>
            </a:endParaRPr>
          </a:p>
          <a:p>
            <a:pPr marL="809625" lvl="1" indent="-179388" eaLnBrk="1" hangingPunct="1">
              <a:buFontTx/>
              <a:buChar char="•"/>
            </a:pPr>
            <a:endParaRPr lang="en-US" altLang="ja-JP" sz="2400" smtClean="0">
              <a:latin typeface="ＤＦＰ平成丸ゴシック体W4" pitchFamily="50" charset="-128"/>
              <a:ea typeface="ＤＦＰ平成丸ゴシック体W4" pitchFamily="50" charset="-128"/>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タイトル 1"/>
          <p:cNvSpPr>
            <a:spLocks noGrp="1"/>
          </p:cNvSpPr>
          <p:nvPr>
            <p:ph type="title"/>
          </p:nvPr>
        </p:nvSpPr>
        <p:spPr>
          <a:xfrm>
            <a:off x="500063" y="0"/>
            <a:ext cx="8215312" cy="1143000"/>
          </a:xfrm>
        </p:spPr>
        <p:txBody>
          <a:bodyPr/>
          <a:lstStyle/>
          <a:p>
            <a:r>
              <a:rPr lang="en-US" altLang="ja-JP" smtClean="0"/>
              <a:t>(S)</a:t>
            </a:r>
            <a:r>
              <a:rPr lang="ja-JP" altLang="en-US" smtClean="0"/>
              <a:t>ゲームのアピールポイント，コンセプト</a:t>
            </a:r>
          </a:p>
        </p:txBody>
      </p:sp>
      <p:sp>
        <p:nvSpPr>
          <p:cNvPr id="30723" name="コンテンツ プレースホルダ 2"/>
          <p:cNvSpPr>
            <a:spLocks noGrp="1"/>
          </p:cNvSpPr>
          <p:nvPr>
            <p:ph idx="1"/>
          </p:nvPr>
        </p:nvSpPr>
        <p:spPr/>
        <p:txBody>
          <a:bodyPr/>
          <a:lstStyle/>
          <a:p>
            <a:r>
              <a:rPr lang="ja-JP" altLang="en-US" sz="2400" smtClean="0">
                <a:latin typeface="ＤＦＧ平成丸ゴシック体W4" pitchFamily="50" charset="-128"/>
                <a:ea typeface="ＤＦＧ平成丸ゴシック体W4" pitchFamily="50" charset="-128"/>
              </a:rPr>
              <a:t>短い言葉で示せるそのゲームの「ウリ」</a:t>
            </a:r>
            <a:endParaRPr lang="en-US" altLang="ja-JP" sz="2400" smtClean="0">
              <a:latin typeface="ＤＦＧ平成丸ゴシック体W4" pitchFamily="50" charset="-128"/>
              <a:ea typeface="ＤＦＧ平成丸ゴシック体W4" pitchFamily="50" charset="-128"/>
            </a:endParaRPr>
          </a:p>
          <a:p>
            <a:endParaRPr lang="en-US" altLang="ja-JP" sz="2400" smtClean="0">
              <a:latin typeface="ＤＦＧ平成丸ゴシック体W4" pitchFamily="50" charset="-128"/>
              <a:ea typeface="ＤＦＧ平成丸ゴシック体W4" pitchFamily="50" charset="-128"/>
            </a:endParaRPr>
          </a:p>
          <a:p>
            <a:r>
              <a:rPr lang="ja-JP" altLang="en-US" sz="2400" smtClean="0">
                <a:latin typeface="ＤＦＧ平成丸ゴシック体W4" pitchFamily="50" charset="-128"/>
                <a:ea typeface="ＤＦＧ平成丸ゴシック体W4" pitchFamily="50" charset="-128"/>
              </a:rPr>
              <a:t>一部のメジャーシリーズの続編を除き，特徴がないゲームは売れない</a:t>
            </a:r>
            <a:endParaRPr lang="en-US" altLang="ja-JP" sz="2400" smtClean="0">
              <a:latin typeface="ＤＦＧ平成丸ゴシック体W4" pitchFamily="50" charset="-128"/>
              <a:ea typeface="ＤＦＧ平成丸ゴシック体W4" pitchFamily="50" charset="-128"/>
            </a:endParaRPr>
          </a:p>
          <a:p>
            <a:endParaRPr lang="en-US" altLang="ja-JP" sz="2400" smtClean="0">
              <a:latin typeface="ＤＦＧ平成丸ゴシック体W4" pitchFamily="50" charset="-128"/>
              <a:ea typeface="ＤＦＧ平成丸ゴシック体W4" pitchFamily="50" charset="-128"/>
            </a:endParaRPr>
          </a:p>
          <a:p>
            <a:r>
              <a:rPr lang="ja-JP" altLang="en-US" sz="2400" smtClean="0">
                <a:latin typeface="ＤＦＧ平成丸ゴシック体W4" pitchFamily="50" charset="-128"/>
                <a:ea typeface="ＤＦＧ平成丸ゴシック体W4" pitchFamily="50" charset="-128"/>
              </a:rPr>
              <a:t>コンセプトが「ぶれる」とゲームも「ぶれる」，そして「こける」</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500063" y="0"/>
            <a:ext cx="8215312" cy="1143000"/>
          </a:xfrm>
        </p:spPr>
        <p:txBody>
          <a:bodyPr/>
          <a:lstStyle/>
          <a:p>
            <a:pPr marL="838200" indent="-838200" algn="l" eaLnBrk="1" hangingPunct="1"/>
            <a:r>
              <a:rPr lang="ja-JP" altLang="en-US" sz="1800" smtClean="0"/>
              <a:t>企画書③　ー構成要素ー</a:t>
            </a:r>
            <a:br>
              <a:rPr lang="ja-JP" altLang="en-US" sz="1800" smtClean="0"/>
            </a:br>
            <a:r>
              <a:rPr lang="en-US" altLang="ja-JP" smtClean="0"/>
              <a:t>(2)</a:t>
            </a:r>
            <a:r>
              <a:rPr lang="ja-JP" altLang="en-US" smtClean="0"/>
              <a:t>概要</a:t>
            </a:r>
          </a:p>
        </p:txBody>
      </p:sp>
      <p:sp>
        <p:nvSpPr>
          <p:cNvPr id="31747" name="Rectangle 3"/>
          <p:cNvSpPr>
            <a:spLocks noGrp="1" noChangeArrowheads="1"/>
          </p:cNvSpPr>
          <p:nvPr>
            <p:ph type="body" idx="1"/>
          </p:nvPr>
        </p:nvSpPr>
        <p:spPr>
          <a:xfrm>
            <a:off x="685800" y="1600200"/>
            <a:ext cx="7773988" cy="4495800"/>
          </a:xfrm>
        </p:spPr>
        <p:txBody>
          <a:bodyPr/>
          <a:lstStyle/>
          <a:p>
            <a:pPr marL="0" indent="0" eaLnBrk="1" hangingPunct="1">
              <a:lnSpc>
                <a:spcPct val="80000"/>
              </a:lnSpc>
              <a:buFontTx/>
              <a:buNone/>
            </a:pPr>
            <a:r>
              <a:rPr lang="ja-JP" altLang="en-US" sz="2400" smtClean="0">
                <a:latin typeface="ＤＦＰ平成丸ゴシック体W4" pitchFamily="50" charset="-128"/>
                <a:ea typeface="ＤＦＰ平成丸ゴシック体W4" pitchFamily="50" charset="-128"/>
              </a:rPr>
              <a:t>コンテンツの基本情報の一覧</a:t>
            </a:r>
          </a:p>
          <a:p>
            <a:pPr marL="476250" lvl="1" indent="6350" eaLnBrk="1" hangingPunct="1">
              <a:lnSpc>
                <a:spcPct val="80000"/>
              </a:lnSpc>
            </a:pPr>
            <a:r>
              <a:rPr lang="ja-JP" altLang="en-US" sz="2400" smtClean="0">
                <a:latin typeface="ＤＦＰ平成丸ゴシック体W4" pitchFamily="50" charset="-128"/>
                <a:ea typeface="ＤＦＰ平成丸ゴシック体W4" pitchFamily="50" charset="-128"/>
              </a:rPr>
              <a:t>　タイトル</a:t>
            </a:r>
          </a:p>
          <a:p>
            <a:pPr marL="476250" lvl="1" indent="6350" eaLnBrk="1" hangingPunct="1">
              <a:lnSpc>
                <a:spcPct val="80000"/>
              </a:lnSpc>
            </a:pPr>
            <a:r>
              <a:rPr lang="ja-JP" altLang="en-US" sz="2400" smtClean="0">
                <a:latin typeface="ＤＦＰ平成丸ゴシック体W4" pitchFamily="50" charset="-128"/>
                <a:ea typeface="ＤＦＰ平成丸ゴシック体W4" pitchFamily="50" charset="-128"/>
              </a:rPr>
              <a:t>　原作、脚色、脚本　＜氏名，ペンネーム＞</a:t>
            </a:r>
          </a:p>
          <a:p>
            <a:pPr marL="476250" lvl="1" indent="6350" eaLnBrk="1" hangingPunct="1">
              <a:lnSpc>
                <a:spcPct val="80000"/>
              </a:lnSpc>
            </a:pPr>
            <a:r>
              <a:rPr lang="ja-JP" altLang="en-US" sz="2400" smtClean="0">
                <a:latin typeface="ＤＦＰ平成丸ゴシック体W4" pitchFamily="50" charset="-128"/>
                <a:ea typeface="ＤＦＰ平成丸ゴシック体W4" pitchFamily="50" charset="-128"/>
              </a:rPr>
              <a:t>　制作手段　＜</a:t>
            </a:r>
            <a:r>
              <a:rPr lang="en-US" altLang="ja-JP" sz="2400" smtClean="0">
                <a:latin typeface="ＤＦＰ平成丸ゴシック体W4" pitchFamily="50" charset="-128"/>
                <a:ea typeface="ＤＦＰ平成丸ゴシック体W4" pitchFamily="50" charset="-128"/>
              </a:rPr>
              <a:t>PS3</a:t>
            </a:r>
            <a:r>
              <a:rPr lang="ja-JP" altLang="en-US" sz="2400" smtClean="0">
                <a:latin typeface="ＤＦＰ平成丸ゴシック体W4" pitchFamily="50" charset="-128"/>
                <a:ea typeface="ＤＦＰ平成丸ゴシック体W4" pitchFamily="50" charset="-128"/>
              </a:rPr>
              <a:t>，</a:t>
            </a:r>
            <a:r>
              <a:rPr lang="en-US" altLang="ja-JP" sz="2400" smtClean="0">
                <a:latin typeface="ＤＦＰ平成丸ゴシック体W4" pitchFamily="50" charset="-128"/>
                <a:ea typeface="ＤＦＰ平成丸ゴシック体W4" pitchFamily="50" charset="-128"/>
              </a:rPr>
              <a:t>DS</a:t>
            </a:r>
            <a:r>
              <a:rPr lang="ja-JP" altLang="en-US" sz="2400" smtClean="0">
                <a:latin typeface="ＤＦＰ平成丸ゴシック体W4" pitchFamily="50" charset="-128"/>
                <a:ea typeface="ＤＦＰ平成丸ゴシック体W4" pitchFamily="50" charset="-128"/>
              </a:rPr>
              <a:t>，テレビアニメ＞</a:t>
            </a:r>
          </a:p>
          <a:p>
            <a:pPr marL="476250" lvl="1" indent="6350" eaLnBrk="1" hangingPunct="1">
              <a:lnSpc>
                <a:spcPct val="80000"/>
              </a:lnSpc>
            </a:pPr>
            <a:r>
              <a:rPr lang="ja-JP" altLang="en-US" sz="2400" smtClean="0">
                <a:latin typeface="ＤＦＰ平成丸ゴシック体W4" pitchFamily="50" charset="-128"/>
                <a:ea typeface="ＤＦＰ平成丸ゴシック体W4" pitchFamily="50" charset="-128"/>
              </a:rPr>
              <a:t>　長さ（容量）</a:t>
            </a:r>
            <a:br>
              <a:rPr lang="ja-JP" altLang="en-US" sz="2400" smtClean="0">
                <a:latin typeface="ＤＦＰ平成丸ゴシック体W4" pitchFamily="50" charset="-128"/>
                <a:ea typeface="ＤＦＰ平成丸ゴシック体W4" pitchFamily="50" charset="-128"/>
              </a:rPr>
            </a:br>
            <a:r>
              <a:rPr lang="ja-JP" altLang="en-US" sz="2400" smtClean="0">
                <a:latin typeface="ＤＦＰ平成丸ゴシック体W4" pitchFamily="50" charset="-128"/>
                <a:ea typeface="ＤＦＰ平成丸ゴシック体W4" pitchFamily="50" charset="-128"/>
              </a:rPr>
              <a:t>		＜</a:t>
            </a:r>
            <a:r>
              <a:rPr lang="en-US" altLang="ja-JP" sz="2400" smtClean="0">
                <a:latin typeface="ＤＦＰ平成丸ゴシック体W4" pitchFamily="50" charset="-128"/>
                <a:ea typeface="ＤＦＰ平成丸ゴシック体W4" pitchFamily="50" charset="-128"/>
              </a:rPr>
              <a:t>XX</a:t>
            </a:r>
            <a:r>
              <a:rPr lang="ja-JP" altLang="en-US" sz="2400" smtClean="0">
                <a:latin typeface="ＤＦＰ平成丸ゴシック体W4" pitchFamily="50" charset="-128"/>
                <a:ea typeface="ＤＦＰ平成丸ゴシック体W4" pitchFamily="50" charset="-128"/>
              </a:rPr>
              <a:t>分，</a:t>
            </a:r>
            <a:r>
              <a:rPr lang="en-US" altLang="ja-JP" sz="2400" smtClean="0">
                <a:latin typeface="ＤＦＰ平成丸ゴシック体W4" pitchFamily="50" charset="-128"/>
                <a:ea typeface="ＤＦＰ平成丸ゴシック体W4" pitchFamily="50" charset="-128"/>
              </a:rPr>
              <a:t>DVDXX</a:t>
            </a:r>
            <a:r>
              <a:rPr lang="ja-JP" altLang="en-US" sz="2400" smtClean="0">
                <a:latin typeface="ＤＦＰ平成丸ゴシック体W4" pitchFamily="50" charset="-128"/>
                <a:ea typeface="ＤＦＰ平成丸ゴシック体W4" pitchFamily="50" charset="-128"/>
              </a:rPr>
              <a:t>枚，プレイ時間＞</a:t>
            </a:r>
          </a:p>
          <a:p>
            <a:pPr marL="476250" lvl="1" indent="6350" eaLnBrk="1" hangingPunct="1">
              <a:lnSpc>
                <a:spcPct val="80000"/>
              </a:lnSpc>
            </a:pPr>
            <a:r>
              <a:rPr lang="ja-JP" altLang="en-US" sz="2400" smtClean="0">
                <a:latin typeface="ＤＦＰ平成丸ゴシック体W4" pitchFamily="50" charset="-128"/>
                <a:ea typeface="ＤＦＰ平成丸ゴシック体W4" pitchFamily="50" charset="-128"/>
              </a:rPr>
              <a:t>　内容の分類（形式、タイプ）＜</a:t>
            </a:r>
            <a:r>
              <a:rPr lang="en-US" altLang="ja-JP" sz="2400" smtClean="0">
                <a:latin typeface="ＤＦＰ平成丸ゴシック体W4" pitchFamily="50" charset="-128"/>
                <a:ea typeface="ＤＦＰ平成丸ゴシック体W4" pitchFamily="50" charset="-128"/>
              </a:rPr>
              <a:t>RPG</a:t>
            </a:r>
            <a:r>
              <a:rPr lang="ja-JP" altLang="en-US" sz="2400" smtClean="0">
                <a:latin typeface="ＤＦＰ平成丸ゴシック体W4" pitchFamily="50" charset="-128"/>
                <a:ea typeface="ＤＦＰ平成丸ゴシック体W4" pitchFamily="50" charset="-128"/>
              </a:rPr>
              <a:t>，</a:t>
            </a:r>
            <a:r>
              <a:rPr lang="en-US" altLang="ja-JP" sz="2400" smtClean="0">
                <a:latin typeface="ＤＦＰ平成丸ゴシック体W4" pitchFamily="50" charset="-128"/>
                <a:ea typeface="ＤＦＰ平成丸ゴシック体W4" pitchFamily="50" charset="-128"/>
              </a:rPr>
              <a:t>ACT</a:t>
            </a:r>
            <a:r>
              <a:rPr lang="ja-JP" altLang="en-US" sz="2400" smtClean="0">
                <a:latin typeface="ＤＦＰ平成丸ゴシック体W4" pitchFamily="50" charset="-128"/>
                <a:ea typeface="ＤＦＰ平成丸ゴシック体W4" pitchFamily="50" charset="-128"/>
              </a:rPr>
              <a:t>＞</a:t>
            </a:r>
          </a:p>
          <a:p>
            <a:pPr marL="476250" lvl="1" indent="6350" eaLnBrk="1" hangingPunct="1">
              <a:lnSpc>
                <a:spcPct val="80000"/>
              </a:lnSpc>
            </a:pPr>
            <a:r>
              <a:rPr lang="ja-JP" altLang="en-US" sz="2400" smtClean="0">
                <a:latin typeface="ＤＦＰ平成丸ゴシック体W4" pitchFamily="50" charset="-128"/>
                <a:ea typeface="ＤＦＰ平成丸ゴシック体W4" pitchFamily="50" charset="-128"/>
              </a:rPr>
              <a:t>　対象者　＜年齢，性別，属性など＞</a:t>
            </a:r>
          </a:p>
          <a:p>
            <a:pPr marL="476250" lvl="1" indent="6350" eaLnBrk="1" hangingPunct="1">
              <a:lnSpc>
                <a:spcPct val="80000"/>
              </a:lnSpc>
            </a:pPr>
            <a:r>
              <a:rPr lang="ja-JP" altLang="en-US" sz="2400" smtClean="0">
                <a:latin typeface="ＤＦＰ平成丸ゴシック体W4" pitchFamily="50" charset="-128"/>
                <a:ea typeface="ＤＦＰ平成丸ゴシック体W4" pitchFamily="50" charset="-128"/>
              </a:rPr>
              <a:t>　利用形態、目標　＜放送予定局、会場、など＞</a:t>
            </a:r>
          </a:p>
          <a:p>
            <a:pPr marL="476250" lvl="1" indent="6350" eaLnBrk="1" hangingPunct="1">
              <a:lnSpc>
                <a:spcPct val="80000"/>
              </a:lnSpc>
            </a:pPr>
            <a:r>
              <a:rPr lang="ja-JP" altLang="en-US" sz="2400" smtClean="0">
                <a:latin typeface="ＤＦＰ平成丸ゴシック体W4" pitchFamily="50" charset="-128"/>
                <a:ea typeface="ＤＦＰ平成丸ゴシック体W4" pitchFamily="50" charset="-128"/>
              </a:rPr>
              <a:t>　制作主体者　＜製作、原案、制作＞</a:t>
            </a:r>
          </a:p>
          <a:p>
            <a:pPr marL="476250" lvl="1" indent="6350" eaLnBrk="1" hangingPunct="1">
              <a:lnSpc>
                <a:spcPct val="80000"/>
              </a:lnSpc>
            </a:pPr>
            <a:endParaRPr lang="ja-JP" altLang="en-US" sz="2400" smtClean="0">
              <a:latin typeface="ＤＦＰ平成丸ゴシック体W4" pitchFamily="50" charset="-128"/>
              <a:ea typeface="ＤＦＰ平成丸ゴシック体W4" pitchFamily="50" charset="-128"/>
            </a:endParaRPr>
          </a:p>
          <a:p>
            <a:pPr marL="476250" lvl="1" indent="6350" eaLnBrk="1" hangingPunct="1">
              <a:lnSpc>
                <a:spcPct val="80000"/>
              </a:lnSpc>
            </a:pPr>
            <a:r>
              <a:rPr lang="ja-JP" altLang="en-US" sz="2400" smtClean="0">
                <a:latin typeface="ＤＦＰ平成丸ゴシック体W4" pitchFamily="50" charset="-128"/>
                <a:ea typeface="ＤＦＰ平成丸ゴシック体W4" pitchFamily="50" charset="-128"/>
              </a:rPr>
              <a:t>　そのほか企画内容を端的に示す具体的な情報</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500063" y="0"/>
            <a:ext cx="8215312" cy="1143000"/>
          </a:xfrm>
        </p:spPr>
        <p:txBody>
          <a:bodyPr/>
          <a:lstStyle/>
          <a:p>
            <a:pPr marL="838200" indent="-838200" algn="l" eaLnBrk="1" hangingPunct="1"/>
            <a:r>
              <a:rPr lang="ja-JP" altLang="en-US" sz="1800" smtClean="0"/>
              <a:t>企画書③　ー構成要素ー</a:t>
            </a:r>
            <a:br>
              <a:rPr lang="ja-JP" altLang="en-US" sz="1800" smtClean="0"/>
            </a:br>
            <a:r>
              <a:rPr lang="en-US" altLang="ja-JP" smtClean="0"/>
              <a:t>(3)</a:t>
            </a:r>
            <a:r>
              <a:rPr lang="ja-JP" altLang="en-US" smtClean="0"/>
              <a:t>企画意図</a:t>
            </a:r>
          </a:p>
        </p:txBody>
      </p:sp>
      <p:sp>
        <p:nvSpPr>
          <p:cNvPr id="32771" name="Rectangle 3"/>
          <p:cNvSpPr>
            <a:spLocks noGrp="1" noChangeArrowheads="1"/>
          </p:cNvSpPr>
          <p:nvPr>
            <p:ph type="body" idx="1"/>
          </p:nvPr>
        </p:nvSpPr>
        <p:spPr>
          <a:xfrm>
            <a:off x="685800" y="1600200"/>
            <a:ext cx="7773988" cy="4495800"/>
          </a:xfrm>
        </p:spPr>
        <p:txBody>
          <a:bodyPr/>
          <a:lstStyle/>
          <a:p>
            <a:pPr marL="0" indent="0" eaLnBrk="1" hangingPunct="1"/>
            <a:r>
              <a:rPr lang="ja-JP" altLang="en-US" sz="2800" smtClean="0">
                <a:latin typeface="ＤＦＰ平成丸ゴシック体W4" pitchFamily="50" charset="-128"/>
                <a:ea typeface="ＤＦＰ平成丸ゴシック体W4" pitchFamily="50" charset="-128"/>
              </a:rPr>
              <a:t>コンテンツを制作する目的と意義</a:t>
            </a:r>
          </a:p>
          <a:p>
            <a:pPr marL="476250" lvl="1" indent="6350" eaLnBrk="1" hangingPunct="1"/>
            <a:r>
              <a:rPr lang="ja-JP" altLang="en-US" smtClean="0">
                <a:latin typeface="ＤＦＰ平成丸ゴシック体W4" pitchFamily="50" charset="-128"/>
                <a:ea typeface="ＤＦＰ平成丸ゴシック体W4" pitchFamily="50" charset="-128"/>
              </a:rPr>
              <a:t>なぜそのコンテンツを作りたいのか？</a:t>
            </a:r>
          </a:p>
          <a:p>
            <a:pPr marL="476250" lvl="1" indent="6350" eaLnBrk="1" hangingPunct="1"/>
            <a:r>
              <a:rPr lang="ja-JP" altLang="en-US" smtClean="0">
                <a:latin typeface="ＤＦＰ平成丸ゴシック体W4" pitchFamily="50" charset="-128"/>
                <a:ea typeface="ＤＦＰ平成丸ゴシック体W4" pitchFamily="50" charset="-128"/>
              </a:rPr>
              <a:t>コンテンツを制作することによる効果は</a:t>
            </a:r>
          </a:p>
          <a:p>
            <a:pPr marL="476250" lvl="1" indent="6350" eaLnBrk="1" hangingPunct="1"/>
            <a:r>
              <a:rPr lang="ja-JP" altLang="en-US" smtClean="0">
                <a:latin typeface="ＤＦＰ平成丸ゴシック体W4" pitchFamily="50" charset="-128"/>
                <a:ea typeface="ＤＦＰ平成丸ゴシック体W4" pitchFamily="50" charset="-128"/>
              </a:rPr>
              <a:t>なぜ、このコンテンツが必要なのか？</a:t>
            </a:r>
          </a:p>
          <a:p>
            <a:pPr marL="476250" lvl="1" indent="6350" eaLnBrk="1" hangingPunct="1"/>
            <a:r>
              <a:rPr lang="ja-JP" altLang="en-US" smtClean="0">
                <a:latin typeface="ＤＦＰ平成丸ゴシック体W4" pitchFamily="50" charset="-128"/>
                <a:ea typeface="ＤＦＰ平成丸ゴシック体W4" pitchFamily="50" charset="-128"/>
              </a:rPr>
              <a:t>なぜ，売れるとおもうのか？</a:t>
            </a:r>
          </a:p>
          <a:p>
            <a:pPr marL="476250" lvl="1" indent="6350" eaLnBrk="1" hangingPunct="1"/>
            <a:endParaRPr lang="ja-JP" altLang="en-US" smtClean="0">
              <a:latin typeface="ＤＦＰ平成丸ゴシック体W4" pitchFamily="50" charset="-128"/>
              <a:ea typeface="ＤＦＰ平成丸ゴシック体W4" pitchFamily="50" charset="-128"/>
            </a:endParaRPr>
          </a:p>
          <a:p>
            <a:pPr marL="0" indent="0" algn="ctr" eaLnBrk="1" hangingPunct="1">
              <a:buFontTx/>
              <a:buNone/>
            </a:pPr>
            <a:r>
              <a:rPr lang="ja-JP" altLang="en-US" smtClean="0">
                <a:latin typeface="ＤＦＰ平成丸ゴシック体W4" pitchFamily="50" charset="-128"/>
                <a:ea typeface="ＤＦＰ平成丸ゴシック体W4" pitchFamily="50" charset="-128"/>
              </a:rPr>
              <a:t>重要なのは</a:t>
            </a:r>
            <a:r>
              <a:rPr lang="ja-JP" altLang="en-US" smtClean="0">
                <a:solidFill>
                  <a:srgbClr val="FF9999"/>
                </a:solidFill>
                <a:latin typeface="ＤＦＰ平成丸ゴシック体W4" pitchFamily="50" charset="-128"/>
                <a:ea typeface="ＤＦＰ平成丸ゴシック体W4" pitchFamily="50" charset="-128"/>
              </a:rPr>
              <a:t>意気込み</a:t>
            </a:r>
            <a:r>
              <a:rPr lang="ja-JP" altLang="en-US" smtClean="0">
                <a:latin typeface="ＤＦＰ平成丸ゴシック体W4" pitchFamily="50" charset="-128"/>
                <a:ea typeface="ＤＦＰ平成丸ゴシック体W4" pitchFamily="50" charset="-128"/>
              </a:rPr>
              <a:t>と</a:t>
            </a:r>
            <a:r>
              <a:rPr lang="ja-JP" altLang="en-US" smtClean="0">
                <a:solidFill>
                  <a:srgbClr val="FF9999"/>
                </a:solidFill>
                <a:latin typeface="ＤＦＰ平成丸ゴシック体W4" pitchFamily="50" charset="-128"/>
                <a:ea typeface="ＤＦＰ平成丸ゴシック体W4" pitchFamily="50" charset="-128"/>
              </a:rPr>
              <a:t>ロジック</a:t>
            </a:r>
          </a:p>
          <a:p>
            <a:pPr marL="0" indent="0" algn="ctr" eaLnBrk="1" hangingPunct="1">
              <a:buFontTx/>
              <a:buNone/>
            </a:pPr>
            <a:r>
              <a:rPr lang="ja-JP" altLang="en-US" sz="2400" smtClean="0">
                <a:solidFill>
                  <a:srgbClr val="FF9999"/>
                </a:solidFill>
                <a:latin typeface="ＤＦＰ平成丸ゴシック体W4" pitchFamily="50" charset="-128"/>
                <a:ea typeface="ＤＦＰ平成丸ゴシック体W4" pitchFamily="50" charset="-128"/>
              </a:rPr>
              <a:t>（特にロジックがかけている・・・）</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500063" y="0"/>
            <a:ext cx="8215312" cy="1143000"/>
          </a:xfrm>
        </p:spPr>
        <p:txBody>
          <a:bodyPr/>
          <a:lstStyle/>
          <a:p>
            <a:pPr marL="838200" indent="-838200" algn="l" eaLnBrk="1" hangingPunct="1"/>
            <a:r>
              <a:rPr lang="ja-JP" altLang="en-US" sz="1800" smtClean="0"/>
              <a:t>企画書③　ー構成要素ー</a:t>
            </a:r>
            <a:br>
              <a:rPr lang="ja-JP" altLang="en-US" sz="1800" smtClean="0"/>
            </a:br>
            <a:r>
              <a:rPr lang="en-US" altLang="ja-JP" smtClean="0"/>
              <a:t>(4)</a:t>
            </a:r>
            <a:r>
              <a:rPr lang="ja-JP" altLang="en-US" smtClean="0"/>
              <a:t>企画内容</a:t>
            </a:r>
          </a:p>
        </p:txBody>
      </p:sp>
      <p:sp>
        <p:nvSpPr>
          <p:cNvPr id="33795" name="Rectangle 3"/>
          <p:cNvSpPr>
            <a:spLocks noGrp="1" noChangeArrowheads="1"/>
          </p:cNvSpPr>
          <p:nvPr>
            <p:ph type="body" idx="1"/>
          </p:nvPr>
        </p:nvSpPr>
        <p:spPr>
          <a:xfrm>
            <a:off x="685800" y="1600200"/>
            <a:ext cx="7773988" cy="4495800"/>
          </a:xfrm>
        </p:spPr>
        <p:txBody>
          <a:bodyPr/>
          <a:lstStyle/>
          <a:p>
            <a:pPr marL="182563" indent="-182563" eaLnBrk="1" hangingPunct="1"/>
            <a:r>
              <a:rPr lang="ja-JP" altLang="en-US" sz="2800" smtClean="0">
                <a:latin typeface="ＤＦＰ平成丸ゴシック体W4" pitchFamily="50" charset="-128"/>
                <a:ea typeface="ＤＦＰ平成丸ゴシック体W4" pitchFamily="50" charset="-128"/>
              </a:rPr>
              <a:t>コンテンツを構成する要素を紹介</a:t>
            </a:r>
          </a:p>
          <a:p>
            <a:pPr marL="476250" lvl="1" indent="6350" eaLnBrk="1" hangingPunct="1"/>
            <a:r>
              <a:rPr lang="ja-JP" altLang="en-US" sz="2400" smtClean="0">
                <a:latin typeface="ＤＦＰ平成丸ゴシック体W4" pitchFamily="50" charset="-128"/>
                <a:ea typeface="ＤＦＰ平成丸ゴシック体W4" pitchFamily="50" charset="-128"/>
              </a:rPr>
              <a:t>設定（キャラクタや環境、時代設定，相関関係）</a:t>
            </a:r>
          </a:p>
          <a:p>
            <a:pPr marL="476250" lvl="1" indent="6350" eaLnBrk="1" hangingPunct="1"/>
            <a:r>
              <a:rPr lang="ja-JP" altLang="en-US" sz="2400" smtClean="0">
                <a:latin typeface="ＤＦＰ平成丸ゴシック体W4" pitchFamily="50" charset="-128"/>
                <a:ea typeface="ＤＦＰ平成丸ゴシック体W4" pitchFamily="50" charset="-128"/>
              </a:rPr>
              <a:t>ストーリー</a:t>
            </a:r>
          </a:p>
          <a:p>
            <a:pPr marL="476250" lvl="1" indent="6350" eaLnBrk="1" hangingPunct="1"/>
            <a:r>
              <a:rPr lang="ja-JP" altLang="en-US" sz="2400" smtClean="0">
                <a:latin typeface="ＤＦＰ平成丸ゴシック体W4" pitchFamily="50" charset="-128"/>
                <a:ea typeface="ＤＦＰ平成丸ゴシック体W4" pitchFamily="50" charset="-128"/>
              </a:rPr>
              <a:t>デザイン（キャラクタ，舞台）</a:t>
            </a:r>
          </a:p>
          <a:p>
            <a:pPr marL="476250" lvl="1" indent="6350" eaLnBrk="1" hangingPunct="1"/>
            <a:r>
              <a:rPr lang="ja-JP" altLang="en-US" sz="2400" smtClean="0">
                <a:latin typeface="ＤＦＰ平成丸ゴシック体W4" pitchFamily="50" charset="-128"/>
                <a:ea typeface="ＤＦＰ平成丸ゴシック体W4" pitchFamily="50" charset="-128"/>
              </a:rPr>
              <a:t>フローチャート（ゲームの展開、システム）</a:t>
            </a:r>
          </a:p>
          <a:p>
            <a:pPr marL="476250" lvl="1" indent="6350" eaLnBrk="1" hangingPunct="1"/>
            <a:endParaRPr lang="ja-JP" altLang="en-US" sz="2400" smtClean="0">
              <a:latin typeface="ＤＦＰ平成丸ゴシック体W4" pitchFamily="50" charset="-128"/>
              <a:ea typeface="ＤＦＰ平成丸ゴシック体W4" pitchFamily="50" charset="-128"/>
            </a:endParaRPr>
          </a:p>
          <a:p>
            <a:pPr marL="182563" indent="-182563" eaLnBrk="1" hangingPunct="1"/>
            <a:r>
              <a:rPr lang="ja-JP" altLang="en-US" sz="2800" smtClean="0">
                <a:latin typeface="ＤＦＰ平成丸ゴシック体W4" pitchFamily="50" charset="-128"/>
                <a:ea typeface="ＤＦＰ平成丸ゴシック体W4" pitchFamily="50" charset="-128"/>
              </a:rPr>
              <a:t>途中段階のものでもサンプルを提示</a:t>
            </a:r>
          </a:p>
          <a:p>
            <a:pPr marL="182563" indent="-182563" eaLnBrk="1" hangingPunct="1"/>
            <a:r>
              <a:rPr lang="ja-JP" altLang="en-US" sz="2800" smtClean="0">
                <a:latin typeface="ＤＦＰ平成丸ゴシック体W4" pitchFamily="50" charset="-128"/>
                <a:ea typeface="ＤＦＰ平成丸ゴシック体W4" pitchFamily="50" charset="-128"/>
              </a:rPr>
              <a:t>サンプルが作れなければ，他の作品から引用するなどして対応（ただし，著作権に注意）</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500063" y="0"/>
            <a:ext cx="8215312" cy="1143000"/>
          </a:xfrm>
        </p:spPr>
        <p:txBody>
          <a:bodyPr/>
          <a:lstStyle/>
          <a:p>
            <a:pPr marL="838200" indent="-838200" algn="l" eaLnBrk="1" hangingPunct="1"/>
            <a:r>
              <a:rPr lang="ja-JP" altLang="en-US" sz="1800" smtClean="0"/>
              <a:t>企画書③　ー構成要素ー</a:t>
            </a:r>
            <a:br>
              <a:rPr lang="ja-JP" altLang="en-US" sz="1800" smtClean="0"/>
            </a:br>
            <a:r>
              <a:rPr lang="en-US" altLang="ja-JP" smtClean="0"/>
              <a:t>(5)</a:t>
            </a:r>
            <a:r>
              <a:rPr lang="ja-JP" altLang="en-US" smtClean="0"/>
              <a:t>制作スタッフ、キャスト</a:t>
            </a:r>
          </a:p>
        </p:txBody>
      </p:sp>
      <p:sp>
        <p:nvSpPr>
          <p:cNvPr id="34819" name="Rectangle 3"/>
          <p:cNvSpPr>
            <a:spLocks noGrp="1" noChangeArrowheads="1"/>
          </p:cNvSpPr>
          <p:nvPr>
            <p:ph type="body" idx="1"/>
          </p:nvPr>
        </p:nvSpPr>
        <p:spPr>
          <a:xfrm>
            <a:off x="539750" y="1309688"/>
            <a:ext cx="8064500" cy="4495800"/>
          </a:xfrm>
        </p:spPr>
        <p:txBody>
          <a:bodyPr/>
          <a:lstStyle/>
          <a:p>
            <a:pPr marL="0" indent="0" eaLnBrk="1" hangingPunct="1">
              <a:lnSpc>
                <a:spcPct val="80000"/>
              </a:lnSpc>
              <a:buFontTx/>
              <a:buNone/>
            </a:pPr>
            <a:r>
              <a:rPr lang="ja-JP" altLang="en-US" sz="2400" smtClean="0">
                <a:latin typeface="ＤＦＧ平成丸ゴシック体W4" pitchFamily="50" charset="-128"/>
                <a:ea typeface="ＤＦＧ平成丸ゴシック体W4" pitchFamily="50" charset="-128"/>
              </a:rPr>
              <a:t>コンテンツ制作におけるスタッフとキャストの役割</a:t>
            </a:r>
          </a:p>
          <a:p>
            <a:pPr marL="476250" lvl="1" indent="6350" eaLnBrk="1" hangingPunct="1">
              <a:lnSpc>
                <a:spcPct val="80000"/>
              </a:lnSpc>
            </a:pPr>
            <a:endParaRPr lang="ja-JP" altLang="en-US" sz="2400" smtClean="0">
              <a:latin typeface="ＤＦＧ平成丸ゴシック体W4" pitchFamily="50" charset="-128"/>
              <a:ea typeface="ＤＦＧ平成丸ゴシック体W4" pitchFamily="50" charset="-128"/>
            </a:endParaRPr>
          </a:p>
          <a:p>
            <a:pPr marL="476250" lvl="1" indent="6350" eaLnBrk="1" hangingPunct="1">
              <a:lnSpc>
                <a:spcPct val="80000"/>
              </a:lnSpc>
            </a:pPr>
            <a:r>
              <a:rPr lang="ja-JP" altLang="en-US" sz="2400" smtClean="0">
                <a:latin typeface="ＤＦＧ平成丸ゴシック体W4" pitchFamily="50" charset="-128"/>
                <a:ea typeface="ＤＦＧ平成丸ゴシック体W4" pitchFamily="50" charset="-128"/>
              </a:rPr>
              <a:t>プロデューサ</a:t>
            </a:r>
          </a:p>
          <a:p>
            <a:pPr marL="476250" lvl="1" indent="6350" eaLnBrk="1" hangingPunct="1">
              <a:lnSpc>
                <a:spcPct val="80000"/>
              </a:lnSpc>
            </a:pPr>
            <a:r>
              <a:rPr lang="ja-JP" altLang="en-US" sz="2400" smtClean="0">
                <a:latin typeface="ＤＦＧ平成丸ゴシック体W4" pitchFamily="50" charset="-128"/>
                <a:ea typeface="ＤＦＧ平成丸ゴシック体W4" pitchFamily="50" charset="-128"/>
              </a:rPr>
              <a:t>ディレクタ</a:t>
            </a:r>
          </a:p>
          <a:p>
            <a:pPr marL="476250" lvl="1" indent="6350" eaLnBrk="1" hangingPunct="1">
              <a:lnSpc>
                <a:spcPct val="80000"/>
              </a:lnSpc>
            </a:pPr>
            <a:r>
              <a:rPr lang="ja-JP" altLang="en-US" sz="2400" smtClean="0">
                <a:latin typeface="ＤＦＧ平成丸ゴシック体W4" pitchFamily="50" charset="-128"/>
                <a:ea typeface="ＤＦＧ平成丸ゴシック体W4" pitchFamily="50" charset="-128"/>
              </a:rPr>
              <a:t>演出</a:t>
            </a:r>
          </a:p>
          <a:p>
            <a:pPr marL="476250" lvl="1" indent="6350" eaLnBrk="1" hangingPunct="1">
              <a:lnSpc>
                <a:spcPct val="80000"/>
              </a:lnSpc>
            </a:pPr>
            <a:r>
              <a:rPr lang="ja-JP" altLang="en-US" sz="2400" smtClean="0">
                <a:latin typeface="ＤＦＧ平成丸ゴシック体W4" pitchFamily="50" charset="-128"/>
                <a:ea typeface="ＤＦＧ平成丸ゴシック体W4" pitchFamily="50" charset="-128"/>
              </a:rPr>
              <a:t>撮影者（カメラマン、</a:t>
            </a:r>
            <a:r>
              <a:rPr lang="en-US" altLang="ja-JP" sz="2400" smtClean="0">
                <a:latin typeface="ＤＦＧ平成丸ゴシック体W4" pitchFamily="50" charset="-128"/>
                <a:ea typeface="ＤＦＧ平成丸ゴシック体W4" pitchFamily="50" charset="-128"/>
              </a:rPr>
              <a:t>Cinematographer</a:t>
            </a:r>
            <a:r>
              <a:rPr lang="ja-JP" altLang="en-US" sz="2400" smtClean="0">
                <a:latin typeface="ＤＦＧ平成丸ゴシック体W4" pitchFamily="50" charset="-128"/>
                <a:ea typeface="ＤＦＧ平成丸ゴシック体W4" pitchFamily="50" charset="-128"/>
              </a:rPr>
              <a:t>）</a:t>
            </a:r>
          </a:p>
          <a:p>
            <a:pPr marL="476250" lvl="1" indent="6350" eaLnBrk="1" hangingPunct="1">
              <a:lnSpc>
                <a:spcPct val="80000"/>
              </a:lnSpc>
            </a:pPr>
            <a:r>
              <a:rPr lang="ja-JP" altLang="en-US" sz="2400" smtClean="0">
                <a:latin typeface="ＤＦＧ平成丸ゴシック体W4" pitchFamily="50" charset="-128"/>
                <a:ea typeface="ＤＦＧ平成丸ゴシック体W4" pitchFamily="50" charset="-128"/>
              </a:rPr>
              <a:t>脚本、脚色</a:t>
            </a:r>
          </a:p>
          <a:p>
            <a:pPr marL="476250" lvl="1" indent="6350" eaLnBrk="1" hangingPunct="1">
              <a:lnSpc>
                <a:spcPct val="80000"/>
              </a:lnSpc>
            </a:pPr>
            <a:r>
              <a:rPr lang="ja-JP" altLang="en-US" sz="2400" smtClean="0">
                <a:latin typeface="ＤＦＧ平成丸ゴシック体W4" pitchFamily="50" charset="-128"/>
                <a:ea typeface="ＤＦＧ平成丸ゴシック体W4" pitchFamily="50" charset="-128"/>
              </a:rPr>
              <a:t>デザイン</a:t>
            </a:r>
          </a:p>
          <a:p>
            <a:pPr marL="476250" lvl="1" indent="6350" eaLnBrk="1" hangingPunct="1">
              <a:lnSpc>
                <a:spcPct val="80000"/>
              </a:lnSpc>
            </a:pPr>
            <a:r>
              <a:rPr lang="ja-JP" altLang="en-US" sz="2400" smtClean="0">
                <a:latin typeface="ＤＦＧ平成丸ゴシック体W4" pitchFamily="50" charset="-128"/>
                <a:ea typeface="ＤＦＧ平成丸ゴシック体W4" pitchFamily="50" charset="-128"/>
              </a:rPr>
              <a:t>絵コンテ</a:t>
            </a:r>
          </a:p>
          <a:p>
            <a:pPr marL="476250" lvl="1" indent="6350" eaLnBrk="1" hangingPunct="1">
              <a:lnSpc>
                <a:spcPct val="80000"/>
              </a:lnSpc>
            </a:pPr>
            <a:r>
              <a:rPr lang="ja-JP" altLang="en-US" sz="2400" smtClean="0">
                <a:latin typeface="ＤＦＧ平成丸ゴシック体W4" pitchFamily="50" charset="-128"/>
                <a:ea typeface="ＤＦＧ平成丸ゴシック体W4" pitchFamily="50" charset="-128"/>
              </a:rPr>
              <a:t>音楽・音響</a:t>
            </a:r>
          </a:p>
          <a:p>
            <a:pPr marL="476250" lvl="1" indent="6350" eaLnBrk="1" hangingPunct="1">
              <a:lnSpc>
                <a:spcPct val="80000"/>
              </a:lnSpc>
            </a:pPr>
            <a:r>
              <a:rPr lang="ja-JP" altLang="en-US" sz="2400" smtClean="0">
                <a:latin typeface="ＤＦＧ平成丸ゴシック体W4" pitchFamily="50" charset="-128"/>
                <a:ea typeface="ＤＦＧ平成丸ゴシック体W4" pitchFamily="50" charset="-128"/>
              </a:rPr>
              <a:t>キャスト（声の出演なども）</a:t>
            </a:r>
          </a:p>
          <a:p>
            <a:pPr marL="476250" lvl="1" indent="6350" eaLnBrk="1" hangingPunct="1">
              <a:lnSpc>
                <a:spcPct val="80000"/>
              </a:lnSpc>
            </a:pPr>
            <a:endParaRPr lang="ja-JP" altLang="en-US" sz="2400" smtClean="0">
              <a:latin typeface="ＤＦＧ平成丸ゴシック体W4" pitchFamily="50" charset="-128"/>
              <a:ea typeface="ＤＦＧ平成丸ゴシック体W4" pitchFamily="50" charset="-128"/>
            </a:endParaRPr>
          </a:p>
          <a:p>
            <a:pPr marL="0" indent="0" algn="ctr" eaLnBrk="1" hangingPunct="1">
              <a:lnSpc>
                <a:spcPct val="80000"/>
              </a:lnSpc>
              <a:buFontTx/>
              <a:buNone/>
            </a:pPr>
            <a:r>
              <a:rPr lang="ja-JP" altLang="en-US" sz="2400" smtClean="0">
                <a:latin typeface="ＤＦＧ平成丸ゴシック体W4" pitchFamily="50" charset="-128"/>
                <a:ea typeface="ＤＦＧ平成丸ゴシック体W4" pitchFamily="50" charset="-128"/>
              </a:rPr>
              <a:t>作品に関わる人で収益や品質の向上につながる人は全員</a:t>
            </a:r>
          </a:p>
          <a:p>
            <a:pPr marL="0" indent="0" algn="ctr" eaLnBrk="1" hangingPunct="1">
              <a:lnSpc>
                <a:spcPct val="80000"/>
              </a:lnSpc>
              <a:buFontTx/>
              <a:buNone/>
            </a:pPr>
            <a:r>
              <a:rPr lang="ja-JP" altLang="en-US" sz="2400" smtClean="0">
                <a:latin typeface="ＤＦＧ平成丸ゴシック体W4" pitchFamily="50" charset="-128"/>
                <a:ea typeface="ＤＦＧ平成丸ゴシック体W4" pitchFamily="50" charset="-128"/>
              </a:rPr>
              <a:t>これまでの実績や代表作も入れること！</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500063" y="0"/>
            <a:ext cx="8215312" cy="1143000"/>
          </a:xfrm>
        </p:spPr>
        <p:txBody>
          <a:bodyPr/>
          <a:lstStyle/>
          <a:p>
            <a:pPr marL="838200" indent="-838200" algn="l" eaLnBrk="1" hangingPunct="1"/>
            <a:r>
              <a:rPr lang="ja-JP" altLang="en-US" sz="1800" smtClean="0"/>
              <a:t>企画書③　ー構成要素ー</a:t>
            </a:r>
            <a:br>
              <a:rPr lang="ja-JP" altLang="en-US" sz="1800" smtClean="0"/>
            </a:br>
            <a:r>
              <a:rPr lang="en-US" altLang="ja-JP" smtClean="0"/>
              <a:t>(6)</a:t>
            </a:r>
            <a:r>
              <a:rPr lang="ja-JP" altLang="en-US" smtClean="0"/>
              <a:t>制作費用</a:t>
            </a:r>
          </a:p>
        </p:txBody>
      </p:sp>
      <p:sp>
        <p:nvSpPr>
          <p:cNvPr id="35843" name="Rectangle 3"/>
          <p:cNvSpPr>
            <a:spLocks noGrp="1" noChangeArrowheads="1"/>
          </p:cNvSpPr>
          <p:nvPr>
            <p:ph type="body" idx="1"/>
          </p:nvPr>
        </p:nvSpPr>
        <p:spPr>
          <a:xfrm>
            <a:off x="685800" y="1600200"/>
            <a:ext cx="7773988" cy="4495800"/>
          </a:xfrm>
        </p:spPr>
        <p:txBody>
          <a:bodyPr/>
          <a:lstStyle/>
          <a:p>
            <a:pPr marL="182563" indent="-182563" eaLnBrk="1" hangingPunct="1">
              <a:lnSpc>
                <a:spcPct val="90000"/>
              </a:lnSpc>
            </a:pPr>
            <a:r>
              <a:rPr lang="ja-JP" altLang="en-US" sz="2400" smtClean="0">
                <a:latin typeface="ＤＦＧ平成丸ゴシック体W4" pitchFamily="50" charset="-128"/>
                <a:ea typeface="ＤＦＧ平成丸ゴシック体W4" pitchFamily="50" charset="-128"/>
              </a:rPr>
              <a:t>場所（賃貸料、建設償却費、設備償却費、光熱費）</a:t>
            </a:r>
          </a:p>
          <a:p>
            <a:pPr marL="182563" indent="-182563" eaLnBrk="1" hangingPunct="1">
              <a:lnSpc>
                <a:spcPct val="90000"/>
              </a:lnSpc>
            </a:pPr>
            <a:r>
              <a:rPr lang="ja-JP" altLang="en-US" sz="2400" smtClean="0">
                <a:latin typeface="ＤＦＧ平成丸ゴシック体W4" pitchFamily="50" charset="-128"/>
                <a:ea typeface="ＤＦＧ平成丸ゴシック体W4" pitchFamily="50" charset="-128"/>
              </a:rPr>
              <a:t>機材（購入費、リース費、償却費）</a:t>
            </a:r>
          </a:p>
          <a:p>
            <a:pPr marL="182563" indent="-182563" eaLnBrk="1" hangingPunct="1">
              <a:lnSpc>
                <a:spcPct val="90000"/>
              </a:lnSpc>
            </a:pPr>
            <a:r>
              <a:rPr lang="ja-JP" altLang="en-US" sz="2400" smtClean="0">
                <a:latin typeface="ＤＦＧ平成丸ゴシック体W4" pitchFamily="50" charset="-128"/>
                <a:ea typeface="ＤＦＧ平成丸ゴシック体W4" pitchFamily="50" charset="-128"/>
              </a:rPr>
              <a:t>人件費（日当、月給、年棒、出来高、プロジェクトベース）</a:t>
            </a:r>
          </a:p>
          <a:p>
            <a:pPr marL="182563" indent="-182563" eaLnBrk="1" hangingPunct="1">
              <a:lnSpc>
                <a:spcPct val="90000"/>
              </a:lnSpc>
            </a:pPr>
            <a:r>
              <a:rPr lang="ja-JP" altLang="en-US" sz="2400" smtClean="0">
                <a:latin typeface="ＤＦＧ平成丸ゴシック体W4" pitchFamily="50" charset="-128"/>
                <a:ea typeface="ＤＦＧ平成丸ゴシック体W4" pitchFamily="50" charset="-128"/>
              </a:rPr>
              <a:t>技術（開発費、メンテナンス費、ロイヤリティ）</a:t>
            </a:r>
          </a:p>
          <a:p>
            <a:pPr marL="182563" indent="-182563" eaLnBrk="1" hangingPunct="1">
              <a:lnSpc>
                <a:spcPct val="90000"/>
              </a:lnSpc>
            </a:pPr>
            <a:r>
              <a:rPr lang="ja-JP" altLang="en-US" sz="2400" smtClean="0">
                <a:latin typeface="ＤＦＧ平成丸ゴシック体W4" pitchFamily="50" charset="-128"/>
                <a:ea typeface="ＤＦＧ平成丸ゴシック体W4" pitchFamily="50" charset="-128"/>
              </a:rPr>
              <a:t>運営費（通信費、交通費、資料費、打合せ費）</a:t>
            </a:r>
          </a:p>
          <a:p>
            <a:pPr marL="182563" indent="-182563" eaLnBrk="1" hangingPunct="1">
              <a:lnSpc>
                <a:spcPct val="90000"/>
              </a:lnSpc>
            </a:pPr>
            <a:r>
              <a:rPr lang="ja-JP" altLang="en-US" sz="2400" smtClean="0">
                <a:latin typeface="ＤＦＧ平成丸ゴシック体W4" pitchFamily="50" charset="-128"/>
                <a:ea typeface="ＤＦＧ平成丸ゴシック体W4" pitchFamily="50" charset="-128"/>
              </a:rPr>
              <a:t>企画（譲渡費、ロイヤリティ）</a:t>
            </a:r>
          </a:p>
          <a:p>
            <a:pPr marL="476250" lvl="1" indent="6350" eaLnBrk="1" hangingPunct="1">
              <a:lnSpc>
                <a:spcPct val="90000"/>
              </a:lnSpc>
            </a:pPr>
            <a:endParaRPr lang="ja-JP" altLang="en-US" sz="2000" smtClean="0">
              <a:latin typeface="ＤＦＧ平成丸ゴシック体W4" pitchFamily="50" charset="-128"/>
              <a:ea typeface="ＤＦＧ平成丸ゴシック体W4" pitchFamily="50" charset="-128"/>
            </a:endParaRPr>
          </a:p>
          <a:p>
            <a:pPr marL="182563" indent="-182563" eaLnBrk="1" hangingPunct="1">
              <a:lnSpc>
                <a:spcPct val="90000"/>
              </a:lnSpc>
            </a:pPr>
            <a:r>
              <a:rPr lang="ja-JP" altLang="en-US" sz="2400" smtClean="0">
                <a:latin typeface="ＤＦＧ平成丸ゴシック体W4" pitchFamily="50" charset="-128"/>
                <a:ea typeface="ＤＦＧ平成丸ゴシック体W4" pitchFamily="50" charset="-128"/>
              </a:rPr>
              <a:t>あくまで試算レベル。</a:t>
            </a:r>
          </a:p>
          <a:p>
            <a:pPr marL="476250" lvl="1" indent="6350" eaLnBrk="1" hangingPunct="1">
              <a:lnSpc>
                <a:spcPct val="90000"/>
              </a:lnSpc>
            </a:pPr>
            <a:r>
              <a:rPr lang="ja-JP" altLang="en-US" sz="2000" smtClean="0">
                <a:latin typeface="ＤＦＧ平成丸ゴシック体W4" pitchFamily="50" charset="-128"/>
                <a:ea typeface="ＤＦＧ平成丸ゴシック体W4" pitchFamily="50" charset="-128"/>
              </a:rPr>
              <a:t>多すぎると企画は不採用、少なければ制作会社は赤字！</a:t>
            </a:r>
          </a:p>
          <a:p>
            <a:pPr marL="182563" indent="-182563" eaLnBrk="1" hangingPunct="1">
              <a:lnSpc>
                <a:spcPct val="90000"/>
              </a:lnSpc>
            </a:pPr>
            <a:r>
              <a:rPr lang="ja-JP" altLang="en-US" sz="2400" smtClean="0">
                <a:latin typeface="ＤＦＧ平成丸ゴシック体W4" pitchFamily="50" charset="-128"/>
                <a:ea typeface="ＤＦＧ平成丸ゴシック体W4" pitchFamily="50" charset="-128"/>
              </a:rPr>
              <a:t>どれぐらいの精度で試算できるか？</a:t>
            </a:r>
          </a:p>
        </p:txBody>
      </p:sp>
      <p:sp>
        <p:nvSpPr>
          <p:cNvPr id="4" name="Rectangle 4"/>
          <p:cNvSpPr>
            <a:spLocks noChangeArrowheads="1"/>
          </p:cNvSpPr>
          <p:nvPr/>
        </p:nvSpPr>
        <p:spPr bwMode="auto">
          <a:xfrm>
            <a:off x="1530350" y="5589588"/>
            <a:ext cx="6083300" cy="1079500"/>
          </a:xfrm>
          <a:prstGeom prst="rect">
            <a:avLst/>
          </a:prstGeom>
          <a:solidFill>
            <a:schemeClr val="bg1">
              <a:lumMod val="90000"/>
              <a:lumOff val="10000"/>
            </a:schemeClr>
          </a:solidFill>
          <a:ln w="9525">
            <a:solidFill>
              <a:schemeClr val="tx1"/>
            </a:solidFill>
            <a:miter lim="800000"/>
            <a:headEnd/>
            <a:tailEnd/>
          </a:ln>
          <a:effectLst/>
        </p:spPr>
        <p:txBody>
          <a:bodyPr wrap="none" anchor="ctr"/>
          <a:lstStyle/>
          <a:p>
            <a:pPr algn="ctr">
              <a:defRPr/>
            </a:pPr>
            <a:r>
              <a:rPr lang="ja-JP" altLang="en-US" sz="2000" dirty="0">
                <a:latin typeface="ＤＦＧ平成丸ゴシック体W4" pitchFamily="50" charset="-128"/>
                <a:ea typeface="ＤＦＧ平成丸ゴシック体W4" pitchFamily="50" charset="-128"/>
              </a:rPr>
              <a:t>・学生時代の企画書では不要になることが多いです</a:t>
            </a:r>
            <a:endParaRPr lang="en-US" altLang="ja-JP" sz="2000" dirty="0">
              <a:latin typeface="ＤＦＧ平成丸ゴシック体W4" pitchFamily="50" charset="-128"/>
              <a:ea typeface="ＤＦＧ平成丸ゴシック体W4" pitchFamily="50" charset="-128"/>
            </a:endParaRPr>
          </a:p>
          <a:p>
            <a:pPr algn="ctr">
              <a:defRPr/>
            </a:pPr>
            <a:r>
              <a:rPr lang="ja-JP" altLang="en-US" sz="2000" dirty="0">
                <a:latin typeface="ＤＦＧ平成丸ゴシック体W4" pitchFamily="50" charset="-128"/>
                <a:ea typeface="ＤＦＧ平成丸ゴシック体W4" pitchFamily="50" charset="-128"/>
              </a:rPr>
              <a:t>・</a:t>
            </a:r>
            <a:r>
              <a:rPr lang="en-US" altLang="ja-JP" sz="2000" dirty="0">
                <a:latin typeface="ＤＦＧ平成丸ゴシック体W4" pitchFamily="50" charset="-128"/>
                <a:ea typeface="ＤＦＧ平成丸ゴシック体W4" pitchFamily="50" charset="-128"/>
              </a:rPr>
              <a:t>2</a:t>
            </a:r>
            <a:r>
              <a:rPr lang="ja-JP" altLang="en-US" sz="2000" dirty="0">
                <a:latin typeface="ＤＦＧ平成丸ゴシック体W4" pitchFamily="50" charset="-128"/>
                <a:ea typeface="ＤＦＧ平成丸ゴシック体W4" pitchFamily="50" charset="-128"/>
              </a:rPr>
              <a:t>年次前期の「表現工程論」で詳細解説します</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500063" y="0"/>
            <a:ext cx="8215312" cy="1143000"/>
          </a:xfrm>
        </p:spPr>
        <p:txBody>
          <a:bodyPr/>
          <a:lstStyle/>
          <a:p>
            <a:pPr marL="838200" indent="-838200" algn="l" eaLnBrk="1" hangingPunct="1"/>
            <a:r>
              <a:rPr lang="ja-JP" altLang="en-US" sz="1800" smtClean="0"/>
              <a:t>企画書③　ー構成要素ー</a:t>
            </a:r>
            <a:br>
              <a:rPr lang="ja-JP" altLang="en-US" sz="1800" smtClean="0"/>
            </a:br>
            <a:r>
              <a:rPr lang="en-US" altLang="ja-JP" smtClean="0"/>
              <a:t>(7)</a:t>
            </a:r>
            <a:r>
              <a:rPr lang="ja-JP" altLang="en-US" smtClean="0"/>
              <a:t>制作計画</a:t>
            </a:r>
          </a:p>
        </p:txBody>
      </p:sp>
      <p:sp>
        <p:nvSpPr>
          <p:cNvPr id="36867" name="Rectangle 3"/>
          <p:cNvSpPr>
            <a:spLocks noGrp="1" noChangeArrowheads="1"/>
          </p:cNvSpPr>
          <p:nvPr>
            <p:ph type="body" idx="1"/>
          </p:nvPr>
        </p:nvSpPr>
        <p:spPr>
          <a:xfrm>
            <a:off x="685800" y="1600200"/>
            <a:ext cx="7989888" cy="4495800"/>
          </a:xfrm>
        </p:spPr>
        <p:txBody>
          <a:bodyPr/>
          <a:lstStyle/>
          <a:p>
            <a:pPr marL="0" indent="0" eaLnBrk="1" hangingPunct="1">
              <a:lnSpc>
                <a:spcPct val="80000"/>
              </a:lnSpc>
              <a:buFontTx/>
              <a:buNone/>
            </a:pPr>
            <a:r>
              <a:rPr lang="ja-JP" altLang="en-US" sz="2400" smtClean="0">
                <a:latin typeface="ＤＦＰ平成丸ゴシック体W4" pitchFamily="50" charset="-128"/>
                <a:ea typeface="ＤＦＰ平成丸ゴシック体W4" pitchFamily="50" charset="-128"/>
              </a:rPr>
              <a:t>制作内容の項目化とそれぞれの詳細を理解し作業のスケジュールを作成する</a:t>
            </a:r>
          </a:p>
          <a:p>
            <a:pPr marL="0" indent="0" eaLnBrk="1" hangingPunct="1">
              <a:lnSpc>
                <a:spcPct val="80000"/>
              </a:lnSpc>
              <a:buFontTx/>
              <a:buNone/>
            </a:pPr>
            <a:endParaRPr lang="ja-JP" altLang="en-US" sz="2400" smtClean="0">
              <a:latin typeface="ＤＦＰ平成丸ゴシック体W4" pitchFamily="50" charset="-128"/>
              <a:ea typeface="ＤＦＰ平成丸ゴシック体W4" pitchFamily="50" charset="-128"/>
            </a:endParaRPr>
          </a:p>
          <a:p>
            <a:pPr marL="476250" lvl="1" indent="6350" eaLnBrk="1" hangingPunct="1">
              <a:lnSpc>
                <a:spcPct val="80000"/>
              </a:lnSpc>
            </a:pPr>
            <a:r>
              <a:rPr lang="ja-JP" altLang="en-US" sz="2000" smtClean="0">
                <a:latin typeface="ＤＦＰ平成丸ゴシック体W4" pitchFamily="50" charset="-128"/>
                <a:ea typeface="ＤＦＰ平成丸ゴシック体W4" pitchFamily="50" charset="-128"/>
              </a:rPr>
              <a:t>それぞれの制作期間と開始時期（スケジューリング）</a:t>
            </a:r>
          </a:p>
          <a:p>
            <a:pPr marL="476250" lvl="1" indent="6350" eaLnBrk="1" hangingPunct="1">
              <a:lnSpc>
                <a:spcPct val="80000"/>
              </a:lnSpc>
            </a:pPr>
            <a:r>
              <a:rPr lang="ja-JP" altLang="en-US" sz="2000" smtClean="0">
                <a:latin typeface="ＤＦＰ平成丸ゴシック体W4" pitchFamily="50" charset="-128"/>
                <a:ea typeface="ＤＦＰ平成丸ゴシック体W4" pitchFamily="50" charset="-128"/>
              </a:rPr>
              <a:t>関わる人数（スタッフィング）</a:t>
            </a:r>
          </a:p>
          <a:p>
            <a:pPr marL="476250" lvl="1" indent="6350" eaLnBrk="1" hangingPunct="1">
              <a:lnSpc>
                <a:spcPct val="80000"/>
              </a:lnSpc>
            </a:pPr>
            <a:r>
              <a:rPr lang="ja-JP" altLang="en-US" sz="2000" smtClean="0">
                <a:latin typeface="ＤＦＰ平成丸ゴシック体W4" pitchFamily="50" charset="-128"/>
                <a:ea typeface="ＤＦＰ平成丸ゴシック体W4" pitchFamily="50" charset="-128"/>
              </a:rPr>
              <a:t>使用する機材やスタジオなど</a:t>
            </a:r>
          </a:p>
          <a:p>
            <a:pPr marL="476250" lvl="1" indent="6350" eaLnBrk="1" hangingPunct="1">
              <a:lnSpc>
                <a:spcPct val="80000"/>
              </a:lnSpc>
            </a:pPr>
            <a:r>
              <a:rPr lang="ja-JP" altLang="en-US" sz="2000" smtClean="0">
                <a:latin typeface="ＤＦＰ平成丸ゴシック体W4" pitchFamily="50" charset="-128"/>
                <a:ea typeface="ＤＦＰ平成丸ゴシック体W4" pitchFamily="50" charset="-128"/>
              </a:rPr>
              <a:t>費用</a:t>
            </a:r>
          </a:p>
          <a:p>
            <a:pPr marL="476250" lvl="1" indent="6350" eaLnBrk="1" hangingPunct="1">
              <a:lnSpc>
                <a:spcPct val="80000"/>
              </a:lnSpc>
            </a:pPr>
            <a:endParaRPr lang="ja-JP" altLang="en-US" sz="2000" smtClean="0">
              <a:latin typeface="ＤＦＰ平成丸ゴシック体W4" pitchFamily="50" charset="-128"/>
              <a:ea typeface="ＤＦＰ平成丸ゴシック体W4" pitchFamily="50" charset="-128"/>
            </a:endParaRPr>
          </a:p>
          <a:p>
            <a:pPr marL="0" indent="0" eaLnBrk="1" hangingPunct="1">
              <a:lnSpc>
                <a:spcPct val="80000"/>
              </a:lnSpc>
            </a:pPr>
            <a:r>
              <a:rPr lang="ja-JP" altLang="en-US" sz="2400" smtClean="0">
                <a:latin typeface="ＤＦＰ平成丸ゴシック体W4" pitchFamily="50" charset="-128"/>
                <a:ea typeface="ＤＦＰ平成丸ゴシック体W4" pitchFamily="50" charset="-128"/>
              </a:rPr>
              <a:t>スケジュールどおりに作らなければ基本的にダメです</a:t>
            </a:r>
          </a:p>
          <a:p>
            <a:pPr marL="0" indent="0" eaLnBrk="1" hangingPunct="1">
              <a:lnSpc>
                <a:spcPct val="80000"/>
              </a:lnSpc>
            </a:pPr>
            <a:r>
              <a:rPr lang="ja-JP" altLang="en-US" sz="2400" smtClean="0">
                <a:latin typeface="ＤＦＰ平成丸ゴシック体W4" pitchFamily="50" charset="-128"/>
                <a:ea typeface="ＤＦＰ平成丸ゴシック体W4" pitchFamily="50" charset="-128"/>
              </a:rPr>
              <a:t>予備の日とサポートに回れるスタッフを用意する余裕を</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500063" y="0"/>
            <a:ext cx="8215312" cy="1143000"/>
          </a:xfrm>
        </p:spPr>
        <p:txBody>
          <a:bodyPr/>
          <a:lstStyle/>
          <a:p>
            <a:pPr marL="838200" indent="-838200" algn="l" eaLnBrk="1" hangingPunct="1"/>
            <a:r>
              <a:rPr lang="ja-JP" altLang="en-US" smtClean="0"/>
              <a:t>これから</a:t>
            </a:r>
          </a:p>
        </p:txBody>
      </p:sp>
      <p:sp>
        <p:nvSpPr>
          <p:cNvPr id="4099" name="Rectangle 3"/>
          <p:cNvSpPr>
            <a:spLocks noGrp="1" noChangeArrowheads="1"/>
          </p:cNvSpPr>
          <p:nvPr>
            <p:ph type="body" idx="1"/>
          </p:nvPr>
        </p:nvSpPr>
        <p:spPr/>
        <p:txBody>
          <a:bodyPr/>
          <a:lstStyle/>
          <a:p>
            <a:pPr marL="0" indent="0" eaLnBrk="1" hangingPunct="1"/>
            <a:r>
              <a:rPr lang="ja-JP" altLang="en-US" sz="2400" smtClean="0">
                <a:latin typeface="ＤＦＰ平成丸ゴシック体W4" pitchFamily="50" charset="-128"/>
                <a:ea typeface="ＤＦＰ平成丸ゴシック体W4" pitchFamily="50" charset="-128"/>
              </a:rPr>
              <a:t>これまで学んできたプログラミングスキルを生かしてオリジナルのゲームを企画，開発します</a:t>
            </a:r>
            <a:endParaRPr lang="en-US" altLang="ja-JP" sz="2400" smtClean="0">
              <a:latin typeface="ＤＦＰ平成丸ゴシック体W4" pitchFamily="50" charset="-128"/>
              <a:ea typeface="ＤＦＰ平成丸ゴシック体W4" pitchFamily="50" charset="-128"/>
            </a:endParaRPr>
          </a:p>
          <a:p>
            <a:pPr marL="0" indent="0" eaLnBrk="1" hangingPunct="1"/>
            <a:endParaRPr lang="en-US" altLang="ja-JP" sz="2400" smtClean="0">
              <a:latin typeface="ＤＦＰ平成丸ゴシック体W4" pitchFamily="50" charset="-128"/>
              <a:ea typeface="ＤＦＰ平成丸ゴシック体W4" pitchFamily="50" charset="-128"/>
            </a:endParaRPr>
          </a:p>
          <a:p>
            <a:pPr marL="0" indent="0" eaLnBrk="1" hangingPunct="1"/>
            <a:r>
              <a:rPr lang="ja-JP" altLang="en-US" sz="2400" smtClean="0">
                <a:latin typeface="ＤＦＰ平成丸ゴシック体W4" pitchFamily="50" charset="-128"/>
                <a:ea typeface="ＤＦＰ平成丸ゴシック体W4" pitchFamily="50" charset="-128"/>
              </a:rPr>
              <a:t>最も大事なのは「いかにして人を引き付けるか？」</a:t>
            </a:r>
            <a:r>
              <a:rPr lang="en-US" altLang="ja-JP" sz="2400" smtClean="0">
                <a:latin typeface="ＤＦＰ平成丸ゴシック体W4" pitchFamily="50" charset="-128"/>
                <a:ea typeface="ＤＦＰ平成丸ゴシック体W4" pitchFamily="50" charset="-128"/>
              </a:rPr>
              <a:t/>
            </a:r>
            <a:br>
              <a:rPr lang="en-US" altLang="ja-JP" sz="2400" smtClean="0">
                <a:latin typeface="ＤＦＰ平成丸ゴシック体W4" pitchFamily="50" charset="-128"/>
                <a:ea typeface="ＤＦＰ平成丸ゴシック体W4" pitchFamily="50" charset="-128"/>
              </a:rPr>
            </a:br>
            <a:r>
              <a:rPr lang="ja-JP" altLang="en-US" sz="2400" smtClean="0">
                <a:latin typeface="ＤＦＰ平成丸ゴシック体W4" pitchFamily="50" charset="-128"/>
                <a:ea typeface="ＤＦＰ平成丸ゴシック体W4" pitchFamily="50" charset="-128"/>
              </a:rPr>
              <a:t>そして「いかにして人を楽しませるか？」を「具現化すること」</a:t>
            </a:r>
            <a:endParaRPr lang="en-US" altLang="ja-JP" sz="2400" smtClean="0">
              <a:latin typeface="ＤＦＰ平成丸ゴシック体W4" pitchFamily="50" charset="-128"/>
              <a:ea typeface="ＤＦＰ平成丸ゴシック体W4" pitchFamily="50" charset="-128"/>
            </a:endParaRPr>
          </a:p>
          <a:p>
            <a:pPr marL="0" indent="0" eaLnBrk="1" hangingPunct="1"/>
            <a:endParaRPr lang="en-US" altLang="ja-JP" sz="2400" smtClean="0">
              <a:latin typeface="ＤＦＰ平成丸ゴシック体W4" pitchFamily="50" charset="-128"/>
              <a:ea typeface="ＤＦＰ平成丸ゴシック体W4" pitchFamily="50" charset="-128"/>
            </a:endParaRPr>
          </a:p>
          <a:p>
            <a:pPr marL="0" indent="0" eaLnBrk="1" hangingPunct="1"/>
            <a:endParaRPr lang="en-US" altLang="ja-JP" sz="2400" smtClean="0">
              <a:latin typeface="ＤＦＰ平成丸ゴシック体W4" pitchFamily="50" charset="-128"/>
              <a:ea typeface="ＤＦＰ平成丸ゴシック体W4" pitchFamily="50" charset="-128"/>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1562100" y="2057400"/>
            <a:ext cx="6858000" cy="4251325"/>
          </a:xfrm>
          <a:prstGeom prst="rect">
            <a:avLst/>
          </a:prstGeom>
          <a:solidFill>
            <a:srgbClr val="FFFFCC"/>
          </a:solidFill>
          <a:ln w="12700">
            <a:solidFill>
              <a:srgbClr val="FFCC00"/>
            </a:solidFill>
            <a:miter lim="800000"/>
            <a:headEnd/>
            <a:tailEnd/>
          </a:ln>
        </p:spPr>
        <p:txBody>
          <a:bodyPr wrap="none" anchor="ctr"/>
          <a:lstStyle/>
          <a:p>
            <a:endParaRPr lang="ja-JP" altLang="en-US"/>
          </a:p>
        </p:txBody>
      </p:sp>
      <p:sp>
        <p:nvSpPr>
          <p:cNvPr id="37891" name="Rectangle 4"/>
          <p:cNvSpPr>
            <a:spLocks noChangeArrowheads="1"/>
          </p:cNvSpPr>
          <p:nvPr/>
        </p:nvSpPr>
        <p:spPr bwMode="auto">
          <a:xfrm>
            <a:off x="1562100" y="2057400"/>
            <a:ext cx="457200" cy="3581400"/>
          </a:xfrm>
          <a:prstGeom prst="rect">
            <a:avLst/>
          </a:prstGeom>
          <a:noFill/>
          <a:ln w="12700">
            <a:solidFill>
              <a:srgbClr val="FFCC00"/>
            </a:solidFill>
            <a:prstDash val="dash"/>
            <a:miter lim="800000"/>
            <a:headEnd/>
            <a:tailEnd/>
          </a:ln>
        </p:spPr>
        <p:txBody>
          <a:bodyPr wrap="none" anchor="ctr"/>
          <a:lstStyle/>
          <a:p>
            <a:endParaRPr lang="ja-JP" altLang="en-US"/>
          </a:p>
        </p:txBody>
      </p:sp>
      <p:sp>
        <p:nvSpPr>
          <p:cNvPr id="37892" name="Rectangle 5"/>
          <p:cNvSpPr>
            <a:spLocks noChangeArrowheads="1"/>
          </p:cNvSpPr>
          <p:nvPr/>
        </p:nvSpPr>
        <p:spPr bwMode="auto">
          <a:xfrm flipH="1">
            <a:off x="2476500" y="2057400"/>
            <a:ext cx="457200" cy="3581400"/>
          </a:xfrm>
          <a:prstGeom prst="rect">
            <a:avLst/>
          </a:prstGeom>
          <a:noFill/>
          <a:ln w="12700">
            <a:solidFill>
              <a:srgbClr val="FFCC00"/>
            </a:solidFill>
            <a:prstDash val="dash"/>
            <a:miter lim="800000"/>
            <a:headEnd/>
            <a:tailEnd/>
          </a:ln>
        </p:spPr>
        <p:txBody>
          <a:bodyPr wrap="none" anchor="ctr"/>
          <a:lstStyle/>
          <a:p>
            <a:endParaRPr lang="ja-JP" altLang="en-US"/>
          </a:p>
        </p:txBody>
      </p:sp>
      <p:sp>
        <p:nvSpPr>
          <p:cNvPr id="37893" name="Rectangle 6"/>
          <p:cNvSpPr>
            <a:spLocks noChangeArrowheads="1"/>
          </p:cNvSpPr>
          <p:nvPr/>
        </p:nvSpPr>
        <p:spPr bwMode="auto">
          <a:xfrm>
            <a:off x="3390900" y="2057400"/>
            <a:ext cx="457200" cy="3581400"/>
          </a:xfrm>
          <a:prstGeom prst="rect">
            <a:avLst/>
          </a:prstGeom>
          <a:noFill/>
          <a:ln w="12700">
            <a:solidFill>
              <a:srgbClr val="FFCC00"/>
            </a:solidFill>
            <a:prstDash val="dash"/>
            <a:miter lim="800000"/>
            <a:headEnd/>
            <a:tailEnd/>
          </a:ln>
        </p:spPr>
        <p:txBody>
          <a:bodyPr wrap="none" anchor="ctr"/>
          <a:lstStyle/>
          <a:p>
            <a:endParaRPr lang="ja-JP" altLang="en-US"/>
          </a:p>
        </p:txBody>
      </p:sp>
      <p:sp>
        <p:nvSpPr>
          <p:cNvPr id="37894" name="Rectangle 7"/>
          <p:cNvSpPr>
            <a:spLocks noChangeArrowheads="1"/>
          </p:cNvSpPr>
          <p:nvPr/>
        </p:nvSpPr>
        <p:spPr bwMode="auto">
          <a:xfrm>
            <a:off x="4305300" y="2057400"/>
            <a:ext cx="457200" cy="3581400"/>
          </a:xfrm>
          <a:prstGeom prst="rect">
            <a:avLst/>
          </a:prstGeom>
          <a:noFill/>
          <a:ln w="12700">
            <a:solidFill>
              <a:srgbClr val="FFCC00"/>
            </a:solidFill>
            <a:prstDash val="dash"/>
            <a:miter lim="800000"/>
            <a:headEnd/>
            <a:tailEnd/>
          </a:ln>
        </p:spPr>
        <p:txBody>
          <a:bodyPr wrap="none" anchor="ctr"/>
          <a:lstStyle/>
          <a:p>
            <a:endParaRPr lang="ja-JP" altLang="en-US"/>
          </a:p>
        </p:txBody>
      </p:sp>
      <p:sp>
        <p:nvSpPr>
          <p:cNvPr id="37895" name="Rectangle 8"/>
          <p:cNvSpPr>
            <a:spLocks noChangeArrowheads="1"/>
          </p:cNvSpPr>
          <p:nvPr/>
        </p:nvSpPr>
        <p:spPr bwMode="auto">
          <a:xfrm>
            <a:off x="4762500" y="1828800"/>
            <a:ext cx="457200" cy="228600"/>
          </a:xfrm>
          <a:prstGeom prst="rect">
            <a:avLst/>
          </a:prstGeom>
          <a:solidFill>
            <a:srgbClr val="FFFFCC"/>
          </a:solidFill>
          <a:ln w="12700">
            <a:solidFill>
              <a:srgbClr val="FFCC00"/>
            </a:solidFill>
            <a:miter lim="800000"/>
            <a:headEnd/>
            <a:tailEnd/>
          </a:ln>
        </p:spPr>
        <p:txBody>
          <a:bodyPr wrap="none" anchor="ctr"/>
          <a:lstStyle/>
          <a:p>
            <a:pPr algn="ctr" eaLnBrk="0" hangingPunct="0"/>
            <a:r>
              <a:rPr lang="ja-JP" altLang="en-US" sz="1600">
                <a:solidFill>
                  <a:schemeClr val="hlink"/>
                </a:solidFill>
                <a:latin typeface="ＤＦＰ平成丸ゴシック体W4" pitchFamily="50" charset="-128"/>
                <a:ea typeface="ＤＦＰ平成丸ゴシック体W4" pitchFamily="50" charset="-128"/>
              </a:rPr>
              <a:t>８</a:t>
            </a:r>
          </a:p>
        </p:txBody>
      </p:sp>
      <p:sp>
        <p:nvSpPr>
          <p:cNvPr id="37896" name="Rectangle 9"/>
          <p:cNvSpPr>
            <a:spLocks noChangeArrowheads="1"/>
          </p:cNvSpPr>
          <p:nvPr/>
        </p:nvSpPr>
        <p:spPr bwMode="auto">
          <a:xfrm>
            <a:off x="2019300" y="1828800"/>
            <a:ext cx="457200" cy="228600"/>
          </a:xfrm>
          <a:prstGeom prst="rect">
            <a:avLst/>
          </a:prstGeom>
          <a:solidFill>
            <a:srgbClr val="FFFFCC"/>
          </a:solidFill>
          <a:ln w="12700">
            <a:solidFill>
              <a:srgbClr val="FFCC00"/>
            </a:solidFill>
            <a:miter lim="800000"/>
            <a:headEnd/>
            <a:tailEnd/>
          </a:ln>
        </p:spPr>
        <p:txBody>
          <a:bodyPr wrap="none" anchor="ctr"/>
          <a:lstStyle/>
          <a:p>
            <a:pPr algn="ctr" eaLnBrk="0" hangingPunct="0"/>
            <a:r>
              <a:rPr lang="ja-JP" altLang="en-US" sz="1600">
                <a:solidFill>
                  <a:schemeClr val="hlink"/>
                </a:solidFill>
                <a:latin typeface="ＤＦＰ平成丸ゴシック体W4" pitchFamily="50" charset="-128"/>
                <a:ea typeface="ＤＦＰ平成丸ゴシック体W4" pitchFamily="50" charset="-128"/>
              </a:rPr>
              <a:t>２</a:t>
            </a:r>
          </a:p>
        </p:txBody>
      </p:sp>
      <p:sp>
        <p:nvSpPr>
          <p:cNvPr id="37897" name="Rectangle 10"/>
          <p:cNvSpPr>
            <a:spLocks noChangeArrowheads="1"/>
          </p:cNvSpPr>
          <p:nvPr/>
        </p:nvSpPr>
        <p:spPr bwMode="auto">
          <a:xfrm>
            <a:off x="2476500" y="1828800"/>
            <a:ext cx="457200" cy="228600"/>
          </a:xfrm>
          <a:prstGeom prst="rect">
            <a:avLst/>
          </a:prstGeom>
          <a:solidFill>
            <a:srgbClr val="FFFFCC"/>
          </a:solidFill>
          <a:ln w="12700">
            <a:solidFill>
              <a:srgbClr val="FFCC00"/>
            </a:solidFill>
            <a:miter lim="800000"/>
            <a:headEnd/>
            <a:tailEnd/>
          </a:ln>
        </p:spPr>
        <p:txBody>
          <a:bodyPr wrap="none" anchor="ctr"/>
          <a:lstStyle/>
          <a:p>
            <a:pPr algn="ctr" eaLnBrk="0" hangingPunct="0"/>
            <a:r>
              <a:rPr lang="ja-JP" altLang="en-US" sz="1600">
                <a:solidFill>
                  <a:schemeClr val="hlink"/>
                </a:solidFill>
                <a:latin typeface="ＤＦＰ平成丸ゴシック体W4" pitchFamily="50" charset="-128"/>
                <a:ea typeface="ＤＦＰ平成丸ゴシック体W4" pitchFamily="50" charset="-128"/>
              </a:rPr>
              <a:t>３</a:t>
            </a:r>
          </a:p>
        </p:txBody>
      </p:sp>
      <p:sp>
        <p:nvSpPr>
          <p:cNvPr id="37898" name="Rectangle 11"/>
          <p:cNvSpPr>
            <a:spLocks noChangeArrowheads="1"/>
          </p:cNvSpPr>
          <p:nvPr/>
        </p:nvSpPr>
        <p:spPr bwMode="auto">
          <a:xfrm>
            <a:off x="2933700" y="1828800"/>
            <a:ext cx="457200" cy="228600"/>
          </a:xfrm>
          <a:prstGeom prst="rect">
            <a:avLst/>
          </a:prstGeom>
          <a:solidFill>
            <a:srgbClr val="FFFFCC"/>
          </a:solidFill>
          <a:ln w="12700">
            <a:solidFill>
              <a:srgbClr val="FFCC00"/>
            </a:solidFill>
            <a:miter lim="800000"/>
            <a:headEnd/>
            <a:tailEnd/>
          </a:ln>
        </p:spPr>
        <p:txBody>
          <a:bodyPr wrap="none" anchor="ctr"/>
          <a:lstStyle/>
          <a:p>
            <a:pPr algn="ctr" eaLnBrk="0" hangingPunct="0"/>
            <a:r>
              <a:rPr lang="ja-JP" altLang="en-US" sz="1600">
                <a:solidFill>
                  <a:schemeClr val="hlink"/>
                </a:solidFill>
                <a:latin typeface="ＤＦＰ平成丸ゴシック体W4" pitchFamily="50" charset="-128"/>
                <a:ea typeface="ＤＦＰ平成丸ゴシック体W4" pitchFamily="50" charset="-128"/>
              </a:rPr>
              <a:t>４</a:t>
            </a:r>
          </a:p>
        </p:txBody>
      </p:sp>
      <p:sp>
        <p:nvSpPr>
          <p:cNvPr id="37899" name="Rectangle 12"/>
          <p:cNvSpPr>
            <a:spLocks noChangeArrowheads="1"/>
          </p:cNvSpPr>
          <p:nvPr/>
        </p:nvSpPr>
        <p:spPr bwMode="auto">
          <a:xfrm>
            <a:off x="3390900" y="1828800"/>
            <a:ext cx="457200" cy="228600"/>
          </a:xfrm>
          <a:prstGeom prst="rect">
            <a:avLst/>
          </a:prstGeom>
          <a:solidFill>
            <a:srgbClr val="FFFFCC"/>
          </a:solidFill>
          <a:ln w="12700">
            <a:solidFill>
              <a:srgbClr val="FFCC00"/>
            </a:solidFill>
            <a:miter lim="800000"/>
            <a:headEnd/>
            <a:tailEnd/>
          </a:ln>
        </p:spPr>
        <p:txBody>
          <a:bodyPr wrap="none" anchor="ctr"/>
          <a:lstStyle/>
          <a:p>
            <a:pPr algn="ctr" eaLnBrk="0" hangingPunct="0"/>
            <a:r>
              <a:rPr lang="ja-JP" altLang="en-US" sz="1600">
                <a:solidFill>
                  <a:schemeClr val="hlink"/>
                </a:solidFill>
                <a:latin typeface="ＤＦＰ平成丸ゴシック体W4" pitchFamily="50" charset="-128"/>
                <a:ea typeface="ＤＦＰ平成丸ゴシック体W4" pitchFamily="50" charset="-128"/>
              </a:rPr>
              <a:t>５</a:t>
            </a:r>
          </a:p>
        </p:txBody>
      </p:sp>
      <p:sp>
        <p:nvSpPr>
          <p:cNvPr id="37900" name="Rectangle 13"/>
          <p:cNvSpPr>
            <a:spLocks noChangeArrowheads="1"/>
          </p:cNvSpPr>
          <p:nvPr/>
        </p:nvSpPr>
        <p:spPr bwMode="auto">
          <a:xfrm>
            <a:off x="3848100" y="1828800"/>
            <a:ext cx="457200" cy="228600"/>
          </a:xfrm>
          <a:prstGeom prst="rect">
            <a:avLst/>
          </a:prstGeom>
          <a:solidFill>
            <a:srgbClr val="FFFFCC"/>
          </a:solidFill>
          <a:ln w="12700">
            <a:solidFill>
              <a:srgbClr val="FFCC00"/>
            </a:solidFill>
            <a:miter lim="800000"/>
            <a:headEnd/>
            <a:tailEnd/>
          </a:ln>
        </p:spPr>
        <p:txBody>
          <a:bodyPr wrap="none" anchor="ctr"/>
          <a:lstStyle/>
          <a:p>
            <a:pPr algn="ctr" eaLnBrk="0" hangingPunct="0"/>
            <a:r>
              <a:rPr lang="ja-JP" altLang="en-US" sz="1600">
                <a:solidFill>
                  <a:schemeClr val="hlink"/>
                </a:solidFill>
                <a:latin typeface="ＤＦＰ平成丸ゴシック体W4" pitchFamily="50" charset="-128"/>
                <a:ea typeface="ＤＦＰ平成丸ゴシック体W4" pitchFamily="50" charset="-128"/>
              </a:rPr>
              <a:t>６</a:t>
            </a:r>
          </a:p>
        </p:txBody>
      </p:sp>
      <p:sp>
        <p:nvSpPr>
          <p:cNvPr id="37901" name="Rectangle 14"/>
          <p:cNvSpPr>
            <a:spLocks noChangeArrowheads="1"/>
          </p:cNvSpPr>
          <p:nvPr/>
        </p:nvSpPr>
        <p:spPr bwMode="auto">
          <a:xfrm>
            <a:off x="4305300" y="1828800"/>
            <a:ext cx="457200" cy="228600"/>
          </a:xfrm>
          <a:prstGeom prst="rect">
            <a:avLst/>
          </a:prstGeom>
          <a:solidFill>
            <a:srgbClr val="FFFFCC"/>
          </a:solidFill>
          <a:ln w="12700">
            <a:solidFill>
              <a:srgbClr val="FFCC00"/>
            </a:solidFill>
            <a:miter lim="800000"/>
            <a:headEnd/>
            <a:tailEnd/>
          </a:ln>
        </p:spPr>
        <p:txBody>
          <a:bodyPr wrap="none" anchor="ctr"/>
          <a:lstStyle/>
          <a:p>
            <a:pPr algn="ctr" eaLnBrk="0" hangingPunct="0"/>
            <a:r>
              <a:rPr lang="ja-JP" altLang="en-US" sz="1600">
                <a:solidFill>
                  <a:schemeClr val="hlink"/>
                </a:solidFill>
                <a:latin typeface="ＤＦＰ平成丸ゴシック体W4" pitchFamily="50" charset="-128"/>
                <a:ea typeface="ＤＦＰ平成丸ゴシック体W4" pitchFamily="50" charset="-128"/>
              </a:rPr>
              <a:t>７</a:t>
            </a:r>
          </a:p>
        </p:txBody>
      </p:sp>
      <p:sp>
        <p:nvSpPr>
          <p:cNvPr id="37902" name="Rectangle 15"/>
          <p:cNvSpPr>
            <a:spLocks noChangeArrowheads="1"/>
          </p:cNvSpPr>
          <p:nvPr/>
        </p:nvSpPr>
        <p:spPr bwMode="auto">
          <a:xfrm>
            <a:off x="1562100" y="1828800"/>
            <a:ext cx="457200" cy="228600"/>
          </a:xfrm>
          <a:prstGeom prst="rect">
            <a:avLst/>
          </a:prstGeom>
          <a:solidFill>
            <a:srgbClr val="FFFFCC"/>
          </a:solidFill>
          <a:ln w="12700">
            <a:solidFill>
              <a:srgbClr val="FFCC00"/>
            </a:solidFill>
            <a:miter lim="800000"/>
            <a:headEnd/>
            <a:tailEnd/>
          </a:ln>
        </p:spPr>
        <p:txBody>
          <a:bodyPr wrap="none" anchor="ctr"/>
          <a:lstStyle/>
          <a:p>
            <a:pPr algn="ctr" eaLnBrk="0" hangingPunct="0"/>
            <a:r>
              <a:rPr lang="ja-JP" altLang="en-US" sz="1600">
                <a:solidFill>
                  <a:schemeClr val="hlink"/>
                </a:solidFill>
                <a:latin typeface="ＤＦＰ平成丸ゴシック体W4" pitchFamily="50" charset="-128"/>
                <a:ea typeface="ＤＦＰ平成丸ゴシック体W4" pitchFamily="50" charset="-128"/>
              </a:rPr>
              <a:t>１</a:t>
            </a:r>
          </a:p>
        </p:txBody>
      </p:sp>
      <p:sp>
        <p:nvSpPr>
          <p:cNvPr id="37903" name="Rectangle 16"/>
          <p:cNvSpPr>
            <a:spLocks noChangeArrowheads="1"/>
          </p:cNvSpPr>
          <p:nvPr/>
        </p:nvSpPr>
        <p:spPr bwMode="auto">
          <a:xfrm>
            <a:off x="1562100" y="2362200"/>
            <a:ext cx="914400" cy="76200"/>
          </a:xfrm>
          <a:prstGeom prst="rect">
            <a:avLst/>
          </a:prstGeom>
          <a:solidFill>
            <a:srgbClr val="FF7C80"/>
          </a:solidFill>
          <a:ln w="9525">
            <a:noFill/>
            <a:miter lim="800000"/>
            <a:headEnd/>
            <a:tailEnd/>
          </a:ln>
        </p:spPr>
        <p:txBody>
          <a:bodyPr wrap="none" anchor="ctr"/>
          <a:lstStyle/>
          <a:p>
            <a:pPr eaLnBrk="0" hangingPunct="0"/>
            <a:r>
              <a:rPr lang="ja-JP" altLang="en-US" sz="1600" b="1">
                <a:solidFill>
                  <a:schemeClr val="hlink"/>
                </a:solidFill>
                <a:latin typeface="ＤＦＰ平成丸ゴシック体W4" pitchFamily="50" charset="-128"/>
                <a:ea typeface="ＤＦＰ平成丸ゴシック体W4" pitchFamily="50" charset="-128"/>
              </a:rPr>
              <a:t>企画・営業</a:t>
            </a:r>
          </a:p>
          <a:p>
            <a:pPr eaLnBrk="0" hangingPunct="0"/>
            <a:endParaRPr lang="en-US" altLang="ja-JP" sz="1600" b="1">
              <a:solidFill>
                <a:schemeClr val="hlink"/>
              </a:solidFill>
              <a:latin typeface="ＤＦＰ平成丸ゴシック体W4" pitchFamily="50" charset="-128"/>
              <a:ea typeface="ＤＦＰ平成丸ゴシック体W4" pitchFamily="50" charset="-128"/>
            </a:endParaRPr>
          </a:p>
        </p:txBody>
      </p:sp>
      <p:sp>
        <p:nvSpPr>
          <p:cNvPr id="37904" name="Rectangle 17"/>
          <p:cNvSpPr>
            <a:spLocks noChangeArrowheads="1"/>
          </p:cNvSpPr>
          <p:nvPr/>
        </p:nvSpPr>
        <p:spPr bwMode="auto">
          <a:xfrm>
            <a:off x="1866900" y="2590800"/>
            <a:ext cx="1905000" cy="76200"/>
          </a:xfrm>
          <a:prstGeom prst="rect">
            <a:avLst/>
          </a:prstGeom>
          <a:solidFill>
            <a:srgbClr val="FF7C80"/>
          </a:solidFill>
          <a:ln w="9525">
            <a:noFill/>
            <a:miter lim="800000"/>
            <a:headEnd/>
            <a:tailEnd/>
          </a:ln>
        </p:spPr>
        <p:txBody>
          <a:bodyPr wrap="none" anchor="ctr"/>
          <a:lstStyle/>
          <a:p>
            <a:pPr algn="ctr" eaLnBrk="0" hangingPunct="0"/>
            <a:r>
              <a:rPr lang="ja-JP" altLang="en-US" sz="1600" b="1">
                <a:solidFill>
                  <a:schemeClr val="hlink"/>
                </a:solidFill>
                <a:latin typeface="ＤＦＰ平成丸ゴシック体W4" pitchFamily="50" charset="-128"/>
                <a:ea typeface="ＤＦＰ平成丸ゴシック体W4" pitchFamily="50" charset="-128"/>
              </a:rPr>
              <a:t>脚本</a:t>
            </a:r>
          </a:p>
          <a:p>
            <a:pPr algn="ctr" eaLnBrk="0" hangingPunct="0"/>
            <a:endParaRPr lang="en-US" altLang="ja-JP" sz="1600" b="1">
              <a:solidFill>
                <a:schemeClr val="hlink"/>
              </a:solidFill>
              <a:latin typeface="ＤＦＰ平成丸ゴシック体W4" pitchFamily="50" charset="-128"/>
              <a:ea typeface="ＤＦＰ平成丸ゴシック体W4" pitchFamily="50" charset="-128"/>
            </a:endParaRPr>
          </a:p>
        </p:txBody>
      </p:sp>
      <p:sp>
        <p:nvSpPr>
          <p:cNvPr id="37905" name="Rectangle 18"/>
          <p:cNvSpPr>
            <a:spLocks noChangeArrowheads="1"/>
          </p:cNvSpPr>
          <p:nvPr/>
        </p:nvSpPr>
        <p:spPr bwMode="auto">
          <a:xfrm>
            <a:off x="1562100" y="2057400"/>
            <a:ext cx="6858000" cy="990600"/>
          </a:xfrm>
          <a:prstGeom prst="rect">
            <a:avLst/>
          </a:prstGeom>
          <a:noFill/>
          <a:ln w="12700">
            <a:solidFill>
              <a:srgbClr val="FFCC00"/>
            </a:solidFill>
            <a:miter lim="800000"/>
            <a:headEnd/>
            <a:tailEnd/>
          </a:ln>
        </p:spPr>
        <p:txBody>
          <a:bodyPr wrap="none" anchor="ctr"/>
          <a:lstStyle/>
          <a:p>
            <a:endParaRPr lang="ja-JP" altLang="en-US"/>
          </a:p>
        </p:txBody>
      </p:sp>
      <p:sp>
        <p:nvSpPr>
          <p:cNvPr id="37906" name="Rectangle 19"/>
          <p:cNvSpPr>
            <a:spLocks noChangeArrowheads="1"/>
          </p:cNvSpPr>
          <p:nvPr/>
        </p:nvSpPr>
        <p:spPr bwMode="auto">
          <a:xfrm>
            <a:off x="457200" y="2057400"/>
            <a:ext cx="1104900" cy="990600"/>
          </a:xfrm>
          <a:prstGeom prst="rect">
            <a:avLst/>
          </a:prstGeom>
          <a:solidFill>
            <a:srgbClr val="FFFFCC"/>
          </a:solidFill>
          <a:ln w="12700">
            <a:solidFill>
              <a:srgbClr val="FFCC00"/>
            </a:solidFill>
            <a:miter lim="800000"/>
            <a:headEnd/>
            <a:tailEnd/>
          </a:ln>
        </p:spPr>
        <p:txBody>
          <a:bodyPr wrap="none" anchor="ctr"/>
          <a:lstStyle/>
          <a:p>
            <a:pPr algn="ctr" eaLnBrk="0" hangingPunct="0"/>
            <a:r>
              <a:rPr lang="ja-JP" altLang="en-US" sz="1600" b="1">
                <a:solidFill>
                  <a:schemeClr val="hlink"/>
                </a:solidFill>
                <a:latin typeface="ＤＦＰ平成丸ゴシック体W4" pitchFamily="50" charset="-128"/>
                <a:ea typeface="ＤＦＰ平成丸ゴシック体W4" pitchFamily="50" charset="-128"/>
              </a:rPr>
              <a:t>企画</a:t>
            </a:r>
          </a:p>
          <a:p>
            <a:pPr algn="ctr" eaLnBrk="0" hangingPunct="0"/>
            <a:r>
              <a:rPr lang="ja-JP" altLang="en-US" sz="1600" b="1">
                <a:solidFill>
                  <a:schemeClr val="hlink"/>
                </a:solidFill>
                <a:latin typeface="ＤＦＰ平成丸ゴシック体W4" pitchFamily="50" charset="-128"/>
                <a:ea typeface="ＤＦＰ平成丸ゴシック体W4" pitchFamily="50" charset="-128"/>
              </a:rPr>
              <a:t>脚本</a:t>
            </a:r>
          </a:p>
          <a:p>
            <a:pPr algn="ctr" eaLnBrk="0" hangingPunct="0"/>
            <a:r>
              <a:rPr lang="ja-JP" altLang="en-US" sz="1600" b="1">
                <a:solidFill>
                  <a:schemeClr val="hlink"/>
                </a:solidFill>
                <a:latin typeface="ＤＦＰ平成丸ゴシック体W4" pitchFamily="50" charset="-128"/>
                <a:ea typeface="ＤＦＰ平成丸ゴシック体W4" pitchFamily="50" charset="-128"/>
              </a:rPr>
              <a:t>デザイン</a:t>
            </a:r>
          </a:p>
        </p:txBody>
      </p:sp>
      <p:sp>
        <p:nvSpPr>
          <p:cNvPr id="37907" name="Rectangle 20"/>
          <p:cNvSpPr>
            <a:spLocks noChangeArrowheads="1"/>
          </p:cNvSpPr>
          <p:nvPr/>
        </p:nvSpPr>
        <p:spPr bwMode="auto">
          <a:xfrm>
            <a:off x="4305300" y="3352800"/>
            <a:ext cx="2286000" cy="76200"/>
          </a:xfrm>
          <a:prstGeom prst="rect">
            <a:avLst/>
          </a:prstGeom>
          <a:solidFill>
            <a:srgbClr val="CCFF66"/>
          </a:solidFill>
          <a:ln w="9525">
            <a:noFill/>
            <a:miter lim="800000"/>
            <a:headEnd/>
            <a:tailEnd/>
          </a:ln>
        </p:spPr>
        <p:txBody>
          <a:bodyPr wrap="none" anchor="ctr"/>
          <a:lstStyle/>
          <a:p>
            <a:pPr algn="ctr" eaLnBrk="0" hangingPunct="0"/>
            <a:r>
              <a:rPr lang="ja-JP" altLang="en-US" sz="1600" b="1">
                <a:solidFill>
                  <a:schemeClr val="hlink"/>
                </a:solidFill>
                <a:latin typeface="ＤＦＰ平成丸ゴシック体W4" pitchFamily="50" charset="-128"/>
                <a:ea typeface="ＤＦＰ平成丸ゴシック体W4" pitchFamily="50" charset="-128"/>
              </a:rPr>
              <a:t>追加３</a:t>
            </a:r>
            <a:r>
              <a:rPr lang="en-US" altLang="ja-JP" sz="1600" b="1">
                <a:solidFill>
                  <a:schemeClr val="hlink"/>
                </a:solidFill>
                <a:latin typeface="ＤＦＰ平成丸ゴシック体W4" pitchFamily="50" charset="-128"/>
                <a:ea typeface="ＤＦＰ平成丸ゴシック体W4" pitchFamily="50" charset="-128"/>
              </a:rPr>
              <a:t>D</a:t>
            </a:r>
            <a:r>
              <a:rPr lang="ja-JP" altLang="en-US" sz="1600" b="1">
                <a:solidFill>
                  <a:schemeClr val="hlink"/>
                </a:solidFill>
                <a:latin typeface="ＤＦＰ平成丸ゴシック体W4" pitchFamily="50" charset="-128"/>
                <a:ea typeface="ＤＦＰ平成丸ゴシック体W4" pitchFamily="50" charset="-128"/>
              </a:rPr>
              <a:t>制作</a:t>
            </a:r>
            <a:r>
              <a:rPr lang="en-US" altLang="ja-JP" sz="1600" b="1">
                <a:solidFill>
                  <a:schemeClr val="hlink"/>
                </a:solidFill>
                <a:latin typeface="ＤＦＰ平成丸ゴシック体W4" pitchFamily="50" charset="-128"/>
                <a:ea typeface="ＤＦＰ平成丸ゴシック体W4" pitchFamily="50" charset="-128"/>
              </a:rPr>
              <a:t>(3</a:t>
            </a:r>
            <a:r>
              <a:rPr lang="ja-JP" altLang="en-US" sz="1600" b="1">
                <a:solidFill>
                  <a:schemeClr val="hlink"/>
                </a:solidFill>
                <a:latin typeface="ＤＦＰ平成丸ゴシック体W4" pitchFamily="50" charset="-128"/>
                <a:ea typeface="ＤＦＰ平成丸ゴシック体W4" pitchFamily="50" charset="-128"/>
              </a:rPr>
              <a:t>名）</a:t>
            </a:r>
          </a:p>
          <a:p>
            <a:pPr algn="ctr" eaLnBrk="0" hangingPunct="0"/>
            <a:endParaRPr lang="en-US" altLang="ja-JP" sz="1600" b="1">
              <a:solidFill>
                <a:schemeClr val="hlink"/>
              </a:solidFill>
              <a:latin typeface="ＤＦＰ平成丸ゴシック体W4" pitchFamily="50" charset="-128"/>
              <a:ea typeface="ＤＦＰ平成丸ゴシック体W4" pitchFamily="50" charset="-128"/>
            </a:endParaRPr>
          </a:p>
        </p:txBody>
      </p:sp>
      <p:sp>
        <p:nvSpPr>
          <p:cNvPr id="37908" name="Rectangle 21"/>
          <p:cNvSpPr>
            <a:spLocks noChangeArrowheads="1"/>
          </p:cNvSpPr>
          <p:nvPr/>
        </p:nvSpPr>
        <p:spPr bwMode="auto">
          <a:xfrm>
            <a:off x="1562100" y="3048000"/>
            <a:ext cx="6858000" cy="1389063"/>
          </a:xfrm>
          <a:prstGeom prst="rect">
            <a:avLst/>
          </a:prstGeom>
          <a:noFill/>
          <a:ln w="12700">
            <a:solidFill>
              <a:srgbClr val="FFCC00"/>
            </a:solidFill>
            <a:miter lim="800000"/>
            <a:headEnd/>
            <a:tailEnd/>
          </a:ln>
        </p:spPr>
        <p:txBody>
          <a:bodyPr wrap="none" anchor="ctr"/>
          <a:lstStyle/>
          <a:p>
            <a:endParaRPr lang="ja-JP" altLang="en-US"/>
          </a:p>
        </p:txBody>
      </p:sp>
      <p:sp>
        <p:nvSpPr>
          <p:cNvPr id="37909" name="Rectangle 22"/>
          <p:cNvSpPr>
            <a:spLocks noChangeArrowheads="1"/>
          </p:cNvSpPr>
          <p:nvPr/>
        </p:nvSpPr>
        <p:spPr bwMode="auto">
          <a:xfrm>
            <a:off x="457200" y="3048000"/>
            <a:ext cx="1104900" cy="1389063"/>
          </a:xfrm>
          <a:prstGeom prst="rect">
            <a:avLst/>
          </a:prstGeom>
          <a:solidFill>
            <a:srgbClr val="FFFFCC"/>
          </a:solidFill>
          <a:ln w="12700">
            <a:solidFill>
              <a:srgbClr val="FFCC00"/>
            </a:solidFill>
            <a:miter lim="800000"/>
            <a:headEnd/>
            <a:tailEnd/>
          </a:ln>
        </p:spPr>
        <p:txBody>
          <a:bodyPr wrap="none" anchor="ctr"/>
          <a:lstStyle/>
          <a:p>
            <a:pPr algn="ctr" eaLnBrk="0" hangingPunct="0"/>
            <a:r>
              <a:rPr lang="ja-JP" altLang="en-US" sz="1600" b="1">
                <a:solidFill>
                  <a:schemeClr val="hlink"/>
                </a:solidFill>
                <a:latin typeface="ＤＦＰ平成丸ゴシック体W4" pitchFamily="50" charset="-128"/>
                <a:ea typeface="ＤＦＰ平成丸ゴシック体W4" pitchFamily="50" charset="-128"/>
              </a:rPr>
              <a:t>グラフィック</a:t>
            </a:r>
          </a:p>
          <a:p>
            <a:pPr algn="ctr" eaLnBrk="0" hangingPunct="0"/>
            <a:r>
              <a:rPr lang="ja-JP" altLang="en-US" sz="1600" b="1">
                <a:solidFill>
                  <a:schemeClr val="hlink"/>
                </a:solidFill>
                <a:latin typeface="ＤＦＰ平成丸ゴシック体W4" pitchFamily="50" charset="-128"/>
                <a:ea typeface="ＤＦＰ平成丸ゴシック体W4" pitchFamily="50" charset="-128"/>
              </a:rPr>
              <a:t>素材制作チーム</a:t>
            </a:r>
          </a:p>
        </p:txBody>
      </p:sp>
      <p:sp>
        <p:nvSpPr>
          <p:cNvPr id="37910" name="Rectangle 23"/>
          <p:cNvSpPr>
            <a:spLocks noChangeArrowheads="1"/>
          </p:cNvSpPr>
          <p:nvPr/>
        </p:nvSpPr>
        <p:spPr bwMode="auto">
          <a:xfrm>
            <a:off x="2400300" y="4860925"/>
            <a:ext cx="1981200" cy="76200"/>
          </a:xfrm>
          <a:prstGeom prst="rect">
            <a:avLst/>
          </a:prstGeom>
          <a:solidFill>
            <a:srgbClr val="CCECFF"/>
          </a:solidFill>
          <a:ln w="9525">
            <a:noFill/>
            <a:miter lim="800000"/>
            <a:headEnd/>
            <a:tailEnd/>
          </a:ln>
        </p:spPr>
        <p:txBody>
          <a:bodyPr wrap="none" anchor="ctr"/>
          <a:lstStyle/>
          <a:p>
            <a:pPr algn="ctr" eaLnBrk="0" hangingPunct="0"/>
            <a:r>
              <a:rPr lang="ja-JP" altLang="en-US" sz="1600" b="1">
                <a:solidFill>
                  <a:schemeClr val="hlink"/>
                </a:solidFill>
                <a:latin typeface="ＤＦＰ平成丸ゴシック体W4" pitchFamily="50" charset="-128"/>
                <a:ea typeface="ＤＦＰ平成丸ゴシック体W4" pitchFamily="50" charset="-128"/>
              </a:rPr>
              <a:t>コアプログラム作成</a:t>
            </a:r>
          </a:p>
          <a:p>
            <a:pPr algn="ctr" eaLnBrk="0" hangingPunct="0"/>
            <a:r>
              <a:rPr lang="ja-JP" altLang="en-US" sz="1600" b="1">
                <a:solidFill>
                  <a:schemeClr val="hlink"/>
                </a:solidFill>
                <a:latin typeface="ＤＦＰ平成丸ゴシック体W4" pitchFamily="50" charset="-128"/>
                <a:ea typeface="ＤＦＰ平成丸ゴシック体W4" pitchFamily="50" charset="-128"/>
              </a:rPr>
              <a:t>（５人）</a:t>
            </a:r>
          </a:p>
        </p:txBody>
      </p:sp>
      <p:sp>
        <p:nvSpPr>
          <p:cNvPr id="37911" name="Rectangle 24"/>
          <p:cNvSpPr>
            <a:spLocks noChangeArrowheads="1"/>
          </p:cNvSpPr>
          <p:nvPr/>
        </p:nvSpPr>
        <p:spPr bwMode="auto">
          <a:xfrm>
            <a:off x="1562100" y="4437063"/>
            <a:ext cx="6858000" cy="957262"/>
          </a:xfrm>
          <a:prstGeom prst="rect">
            <a:avLst/>
          </a:prstGeom>
          <a:noFill/>
          <a:ln w="12700">
            <a:solidFill>
              <a:srgbClr val="FFCC00"/>
            </a:solidFill>
            <a:miter lim="800000"/>
            <a:headEnd/>
            <a:tailEnd/>
          </a:ln>
        </p:spPr>
        <p:txBody>
          <a:bodyPr wrap="none" anchor="ctr"/>
          <a:lstStyle/>
          <a:p>
            <a:endParaRPr lang="ja-JP" altLang="en-US"/>
          </a:p>
        </p:txBody>
      </p:sp>
      <p:sp>
        <p:nvSpPr>
          <p:cNvPr id="37912" name="Rectangle 25"/>
          <p:cNvSpPr>
            <a:spLocks noChangeArrowheads="1"/>
          </p:cNvSpPr>
          <p:nvPr/>
        </p:nvSpPr>
        <p:spPr bwMode="auto">
          <a:xfrm>
            <a:off x="457200" y="4437063"/>
            <a:ext cx="1104900" cy="957262"/>
          </a:xfrm>
          <a:prstGeom prst="rect">
            <a:avLst/>
          </a:prstGeom>
          <a:solidFill>
            <a:srgbClr val="FFFFCC"/>
          </a:solidFill>
          <a:ln w="12700">
            <a:solidFill>
              <a:srgbClr val="FFCC00"/>
            </a:solidFill>
            <a:miter lim="800000"/>
            <a:headEnd/>
            <a:tailEnd/>
          </a:ln>
        </p:spPr>
        <p:txBody>
          <a:bodyPr wrap="none" anchor="ctr"/>
          <a:lstStyle/>
          <a:p>
            <a:pPr algn="ctr" eaLnBrk="0" hangingPunct="0"/>
            <a:r>
              <a:rPr lang="ja-JP" altLang="en-US" sz="1600" b="1">
                <a:solidFill>
                  <a:schemeClr val="hlink"/>
                </a:solidFill>
                <a:latin typeface="ＤＦＰ平成丸ゴシック体W4" pitchFamily="50" charset="-128"/>
                <a:ea typeface="ＤＦＰ平成丸ゴシック体W4" pitchFamily="50" charset="-128"/>
              </a:rPr>
              <a:t>プログラム</a:t>
            </a:r>
          </a:p>
          <a:p>
            <a:pPr algn="ctr" eaLnBrk="0" hangingPunct="0"/>
            <a:r>
              <a:rPr lang="ja-JP" altLang="en-US" sz="1600" b="1">
                <a:solidFill>
                  <a:schemeClr val="hlink"/>
                </a:solidFill>
                <a:latin typeface="ＤＦＰ平成丸ゴシック体W4" pitchFamily="50" charset="-128"/>
                <a:ea typeface="ＤＦＰ平成丸ゴシック体W4" pitchFamily="50" charset="-128"/>
              </a:rPr>
              <a:t>チーム</a:t>
            </a:r>
          </a:p>
        </p:txBody>
      </p:sp>
      <p:sp>
        <p:nvSpPr>
          <p:cNvPr id="37913" name="Rectangle 26"/>
          <p:cNvSpPr>
            <a:spLocks noChangeArrowheads="1"/>
          </p:cNvSpPr>
          <p:nvPr/>
        </p:nvSpPr>
        <p:spPr bwMode="auto">
          <a:xfrm>
            <a:off x="1562100" y="5394325"/>
            <a:ext cx="6858000" cy="914400"/>
          </a:xfrm>
          <a:prstGeom prst="rect">
            <a:avLst/>
          </a:prstGeom>
          <a:noFill/>
          <a:ln w="12700">
            <a:solidFill>
              <a:srgbClr val="FFCC00"/>
            </a:solidFill>
            <a:miter lim="800000"/>
            <a:headEnd/>
            <a:tailEnd/>
          </a:ln>
        </p:spPr>
        <p:txBody>
          <a:bodyPr wrap="none" anchor="ctr"/>
          <a:lstStyle/>
          <a:p>
            <a:endParaRPr lang="ja-JP" altLang="en-US"/>
          </a:p>
        </p:txBody>
      </p:sp>
      <p:sp>
        <p:nvSpPr>
          <p:cNvPr id="37914" name="Rectangle 27"/>
          <p:cNvSpPr>
            <a:spLocks noChangeArrowheads="1"/>
          </p:cNvSpPr>
          <p:nvPr/>
        </p:nvSpPr>
        <p:spPr bwMode="auto">
          <a:xfrm>
            <a:off x="457200" y="5394325"/>
            <a:ext cx="1104900" cy="914400"/>
          </a:xfrm>
          <a:prstGeom prst="rect">
            <a:avLst/>
          </a:prstGeom>
          <a:solidFill>
            <a:srgbClr val="FFFFCC"/>
          </a:solidFill>
          <a:ln w="12700">
            <a:solidFill>
              <a:srgbClr val="FFCC00"/>
            </a:solidFill>
            <a:miter lim="800000"/>
            <a:headEnd/>
            <a:tailEnd/>
          </a:ln>
        </p:spPr>
        <p:txBody>
          <a:bodyPr wrap="none" anchor="ctr"/>
          <a:lstStyle/>
          <a:p>
            <a:pPr algn="ctr" eaLnBrk="0" hangingPunct="0"/>
            <a:r>
              <a:rPr lang="ja-JP" altLang="en-US" sz="1600" b="1">
                <a:solidFill>
                  <a:schemeClr val="hlink"/>
                </a:solidFill>
                <a:latin typeface="ＤＦＰ平成丸ゴシック体W4" pitchFamily="50" charset="-128"/>
                <a:ea typeface="ＤＦＰ平成丸ゴシック体W4" pitchFamily="50" charset="-128"/>
              </a:rPr>
              <a:t>サウンド</a:t>
            </a:r>
          </a:p>
        </p:txBody>
      </p:sp>
      <p:sp>
        <p:nvSpPr>
          <p:cNvPr id="37915" name="Rectangle 28"/>
          <p:cNvSpPr>
            <a:spLocks noChangeArrowheads="1"/>
          </p:cNvSpPr>
          <p:nvPr/>
        </p:nvSpPr>
        <p:spPr bwMode="auto">
          <a:xfrm>
            <a:off x="2247900" y="3352800"/>
            <a:ext cx="1371600" cy="76200"/>
          </a:xfrm>
          <a:prstGeom prst="rect">
            <a:avLst/>
          </a:prstGeom>
          <a:solidFill>
            <a:srgbClr val="CCFF66"/>
          </a:solidFill>
          <a:ln w="9525">
            <a:noFill/>
            <a:miter lim="800000"/>
            <a:headEnd/>
            <a:tailEnd/>
          </a:ln>
        </p:spPr>
        <p:txBody>
          <a:bodyPr wrap="none" anchor="ctr"/>
          <a:lstStyle/>
          <a:p>
            <a:pPr algn="ctr" eaLnBrk="0" hangingPunct="0"/>
            <a:r>
              <a:rPr lang="ja-JP" altLang="en-US" sz="1600" b="1">
                <a:solidFill>
                  <a:schemeClr val="hlink"/>
                </a:solidFill>
                <a:latin typeface="ＤＦＰ平成丸ゴシック体W4" pitchFamily="50" charset="-128"/>
                <a:ea typeface="ＤＦＰ平成丸ゴシック体W4" pitchFamily="50" charset="-128"/>
              </a:rPr>
              <a:t>主要３</a:t>
            </a:r>
            <a:r>
              <a:rPr lang="en-US" altLang="ja-JP" sz="1600" b="1">
                <a:solidFill>
                  <a:schemeClr val="hlink"/>
                </a:solidFill>
                <a:latin typeface="ＤＦＰ平成丸ゴシック体W4" pitchFamily="50" charset="-128"/>
                <a:ea typeface="ＤＦＰ平成丸ゴシック体W4" pitchFamily="50" charset="-128"/>
              </a:rPr>
              <a:t>D</a:t>
            </a:r>
            <a:r>
              <a:rPr lang="ja-JP" altLang="en-US" sz="1600" b="1">
                <a:solidFill>
                  <a:schemeClr val="hlink"/>
                </a:solidFill>
                <a:latin typeface="ＤＦＰ平成丸ゴシック体W4" pitchFamily="50" charset="-128"/>
                <a:ea typeface="ＤＦＰ平成丸ゴシック体W4" pitchFamily="50" charset="-128"/>
              </a:rPr>
              <a:t>制作（</a:t>
            </a:r>
            <a:r>
              <a:rPr lang="en-US" altLang="ja-JP" sz="1600" b="1">
                <a:solidFill>
                  <a:schemeClr val="hlink"/>
                </a:solidFill>
                <a:latin typeface="ＤＦＰ平成丸ゴシック体W4" pitchFamily="50" charset="-128"/>
                <a:ea typeface="ＤＦＰ平成丸ゴシック体W4" pitchFamily="50" charset="-128"/>
              </a:rPr>
              <a:t>6</a:t>
            </a:r>
            <a:r>
              <a:rPr lang="ja-JP" altLang="en-US" sz="1600" b="1">
                <a:solidFill>
                  <a:schemeClr val="hlink"/>
                </a:solidFill>
                <a:latin typeface="ＤＦＰ平成丸ゴシック体W4" pitchFamily="50" charset="-128"/>
                <a:ea typeface="ＤＦＰ平成丸ゴシック体W4" pitchFamily="50" charset="-128"/>
              </a:rPr>
              <a:t>人）</a:t>
            </a:r>
          </a:p>
          <a:p>
            <a:pPr algn="ctr" eaLnBrk="0" hangingPunct="0"/>
            <a:endParaRPr lang="en-US" altLang="ja-JP" sz="1600" b="1">
              <a:solidFill>
                <a:schemeClr val="hlink"/>
              </a:solidFill>
              <a:latin typeface="ＤＦＰ平成丸ゴシック体W4" pitchFamily="50" charset="-128"/>
              <a:ea typeface="ＤＦＰ平成丸ゴシック体W4" pitchFamily="50" charset="-128"/>
            </a:endParaRPr>
          </a:p>
        </p:txBody>
      </p:sp>
      <p:sp>
        <p:nvSpPr>
          <p:cNvPr id="37916" name="Rectangle 29"/>
          <p:cNvSpPr>
            <a:spLocks noChangeArrowheads="1"/>
          </p:cNvSpPr>
          <p:nvPr/>
        </p:nvSpPr>
        <p:spPr bwMode="auto">
          <a:xfrm>
            <a:off x="5829300" y="2438400"/>
            <a:ext cx="2438400" cy="76200"/>
          </a:xfrm>
          <a:prstGeom prst="rect">
            <a:avLst/>
          </a:prstGeom>
          <a:solidFill>
            <a:srgbClr val="FF7C80"/>
          </a:solidFill>
          <a:ln w="9525">
            <a:noFill/>
            <a:miter lim="800000"/>
            <a:headEnd/>
            <a:tailEnd/>
          </a:ln>
        </p:spPr>
        <p:txBody>
          <a:bodyPr wrap="none" anchor="ctr"/>
          <a:lstStyle/>
          <a:p>
            <a:pPr algn="r" eaLnBrk="0" hangingPunct="0"/>
            <a:endParaRPr lang="ja-JP" altLang="ja-JP" sz="1600">
              <a:solidFill>
                <a:schemeClr val="hlink"/>
              </a:solidFill>
              <a:latin typeface="ＤＦＰ平成丸ゴシック体W4" pitchFamily="50" charset="-128"/>
              <a:ea typeface="ＤＦＰ平成丸ゴシック体W4" pitchFamily="50" charset="-128"/>
            </a:endParaRPr>
          </a:p>
        </p:txBody>
      </p:sp>
      <p:sp>
        <p:nvSpPr>
          <p:cNvPr id="37917" name="Rectangle 30"/>
          <p:cNvSpPr>
            <a:spLocks noChangeArrowheads="1"/>
          </p:cNvSpPr>
          <p:nvPr/>
        </p:nvSpPr>
        <p:spPr bwMode="auto">
          <a:xfrm>
            <a:off x="3619500" y="5241925"/>
            <a:ext cx="4572000" cy="76200"/>
          </a:xfrm>
          <a:prstGeom prst="rect">
            <a:avLst/>
          </a:prstGeom>
          <a:solidFill>
            <a:srgbClr val="CCECFF"/>
          </a:solidFill>
          <a:ln w="9525">
            <a:noFill/>
            <a:miter lim="800000"/>
            <a:headEnd/>
            <a:tailEnd/>
          </a:ln>
        </p:spPr>
        <p:txBody>
          <a:bodyPr wrap="none" anchor="ctr"/>
          <a:lstStyle/>
          <a:p>
            <a:pPr eaLnBrk="0" hangingPunct="0"/>
            <a:r>
              <a:rPr lang="ja-JP" altLang="en-US" sz="1600" b="1">
                <a:solidFill>
                  <a:schemeClr val="hlink"/>
                </a:solidFill>
                <a:latin typeface="ＤＦＰ平成丸ゴシック体W4" pitchFamily="50" charset="-128"/>
                <a:ea typeface="ＤＦＰ平成丸ゴシック体W4" pitchFamily="50" charset="-128"/>
              </a:rPr>
              <a:t>ビルド，デバッグ（</a:t>
            </a:r>
            <a:r>
              <a:rPr lang="en-US" altLang="ja-JP" sz="1600" b="1">
                <a:solidFill>
                  <a:schemeClr val="hlink"/>
                </a:solidFill>
                <a:latin typeface="ＤＦＰ平成丸ゴシック体W4" pitchFamily="50" charset="-128"/>
                <a:ea typeface="ＤＦＰ平成丸ゴシック体W4" pitchFamily="50" charset="-128"/>
              </a:rPr>
              <a:t>5</a:t>
            </a:r>
            <a:r>
              <a:rPr lang="ja-JP" altLang="en-US" sz="1600" b="1">
                <a:solidFill>
                  <a:schemeClr val="hlink"/>
                </a:solidFill>
                <a:latin typeface="ＤＦＰ平成丸ゴシック体W4" pitchFamily="50" charset="-128"/>
                <a:ea typeface="ＤＦＰ平成丸ゴシック体W4" pitchFamily="50" charset="-128"/>
              </a:rPr>
              <a:t>人）</a:t>
            </a:r>
          </a:p>
        </p:txBody>
      </p:sp>
      <p:sp>
        <p:nvSpPr>
          <p:cNvPr id="37918" name="Rectangle 31"/>
          <p:cNvSpPr>
            <a:spLocks noChangeArrowheads="1"/>
          </p:cNvSpPr>
          <p:nvPr/>
        </p:nvSpPr>
        <p:spPr bwMode="auto">
          <a:xfrm>
            <a:off x="1638300" y="5775325"/>
            <a:ext cx="457200" cy="76200"/>
          </a:xfrm>
          <a:prstGeom prst="rect">
            <a:avLst/>
          </a:prstGeom>
          <a:solidFill>
            <a:srgbClr val="FFCC00"/>
          </a:solidFill>
          <a:ln w="9525">
            <a:noFill/>
            <a:miter lim="800000"/>
            <a:headEnd/>
            <a:tailEnd/>
          </a:ln>
        </p:spPr>
        <p:txBody>
          <a:bodyPr wrap="none" anchor="ctr"/>
          <a:lstStyle/>
          <a:p>
            <a:pPr eaLnBrk="0" hangingPunct="0"/>
            <a:r>
              <a:rPr lang="ja-JP" altLang="en-US" sz="1600" b="1">
                <a:solidFill>
                  <a:schemeClr val="hlink"/>
                </a:solidFill>
                <a:latin typeface="ＤＦＰ平成丸ゴシック体W4" pitchFamily="50" charset="-128"/>
                <a:ea typeface="ＤＦＰ平成丸ゴシック体W4" pitchFamily="50" charset="-128"/>
              </a:rPr>
              <a:t>テーマ音楽製作</a:t>
            </a:r>
          </a:p>
          <a:p>
            <a:pPr eaLnBrk="0" hangingPunct="0"/>
            <a:r>
              <a:rPr lang="ja-JP" altLang="en-US" sz="1600" b="1">
                <a:solidFill>
                  <a:schemeClr val="hlink"/>
                </a:solidFill>
                <a:latin typeface="ＤＦＰ平成丸ゴシック体W4" pitchFamily="50" charset="-128"/>
                <a:ea typeface="ＤＦＰ平成丸ゴシック体W4" pitchFamily="50" charset="-128"/>
              </a:rPr>
              <a:t>（</a:t>
            </a:r>
            <a:r>
              <a:rPr lang="en-US" altLang="ja-JP" sz="1600" b="1">
                <a:solidFill>
                  <a:schemeClr val="hlink"/>
                </a:solidFill>
                <a:latin typeface="ＤＦＰ平成丸ゴシック体W4" pitchFamily="50" charset="-128"/>
                <a:ea typeface="ＤＦＰ平成丸ゴシック体W4" pitchFamily="50" charset="-128"/>
              </a:rPr>
              <a:t>1</a:t>
            </a:r>
            <a:r>
              <a:rPr lang="ja-JP" altLang="en-US" sz="1600" b="1">
                <a:solidFill>
                  <a:schemeClr val="hlink"/>
                </a:solidFill>
                <a:latin typeface="ＤＦＰ平成丸ゴシック体W4" pitchFamily="50" charset="-128"/>
                <a:ea typeface="ＤＦＰ平成丸ゴシック体W4" pitchFamily="50" charset="-128"/>
              </a:rPr>
              <a:t>人）</a:t>
            </a:r>
          </a:p>
        </p:txBody>
      </p:sp>
      <p:sp>
        <p:nvSpPr>
          <p:cNvPr id="37919" name="Rectangle 32"/>
          <p:cNvSpPr>
            <a:spLocks noChangeArrowheads="1"/>
          </p:cNvSpPr>
          <p:nvPr/>
        </p:nvSpPr>
        <p:spPr bwMode="auto">
          <a:xfrm>
            <a:off x="5676900" y="1828800"/>
            <a:ext cx="457200" cy="228600"/>
          </a:xfrm>
          <a:prstGeom prst="rect">
            <a:avLst/>
          </a:prstGeom>
          <a:solidFill>
            <a:srgbClr val="FFFFCC"/>
          </a:solidFill>
          <a:ln w="12700">
            <a:solidFill>
              <a:srgbClr val="FFCC00"/>
            </a:solidFill>
            <a:miter lim="800000"/>
            <a:headEnd/>
            <a:tailEnd/>
          </a:ln>
        </p:spPr>
        <p:txBody>
          <a:bodyPr wrap="none" anchor="ctr"/>
          <a:lstStyle/>
          <a:p>
            <a:pPr algn="ctr" eaLnBrk="0" hangingPunct="0"/>
            <a:r>
              <a:rPr lang="ja-JP" altLang="en-US" sz="1600">
                <a:solidFill>
                  <a:schemeClr val="hlink"/>
                </a:solidFill>
                <a:latin typeface="ＤＦＰ平成丸ゴシック体W4" pitchFamily="50" charset="-128"/>
                <a:ea typeface="ＤＦＰ平成丸ゴシック体W4" pitchFamily="50" charset="-128"/>
              </a:rPr>
              <a:t>１０</a:t>
            </a:r>
          </a:p>
        </p:txBody>
      </p:sp>
      <p:sp>
        <p:nvSpPr>
          <p:cNvPr id="37920" name="Rectangle 33"/>
          <p:cNvSpPr>
            <a:spLocks noChangeArrowheads="1"/>
          </p:cNvSpPr>
          <p:nvPr/>
        </p:nvSpPr>
        <p:spPr bwMode="auto">
          <a:xfrm>
            <a:off x="6134100" y="1828800"/>
            <a:ext cx="457200" cy="228600"/>
          </a:xfrm>
          <a:prstGeom prst="rect">
            <a:avLst/>
          </a:prstGeom>
          <a:solidFill>
            <a:srgbClr val="FFFFCC"/>
          </a:solidFill>
          <a:ln w="12700">
            <a:solidFill>
              <a:srgbClr val="FFCC00"/>
            </a:solidFill>
            <a:miter lim="800000"/>
            <a:headEnd/>
            <a:tailEnd/>
          </a:ln>
        </p:spPr>
        <p:txBody>
          <a:bodyPr wrap="none" anchor="ctr"/>
          <a:lstStyle/>
          <a:p>
            <a:pPr algn="ctr" eaLnBrk="0" hangingPunct="0"/>
            <a:r>
              <a:rPr lang="ja-JP" altLang="en-US" sz="1600">
                <a:solidFill>
                  <a:schemeClr val="hlink"/>
                </a:solidFill>
                <a:latin typeface="ＤＦＰ平成丸ゴシック体W4" pitchFamily="50" charset="-128"/>
                <a:ea typeface="ＤＦＰ平成丸ゴシック体W4" pitchFamily="50" charset="-128"/>
              </a:rPr>
              <a:t>１１</a:t>
            </a:r>
          </a:p>
        </p:txBody>
      </p:sp>
      <p:sp>
        <p:nvSpPr>
          <p:cNvPr id="37921" name="Rectangle 34"/>
          <p:cNvSpPr>
            <a:spLocks noChangeArrowheads="1"/>
          </p:cNvSpPr>
          <p:nvPr/>
        </p:nvSpPr>
        <p:spPr bwMode="auto">
          <a:xfrm>
            <a:off x="6591300" y="1828800"/>
            <a:ext cx="457200" cy="228600"/>
          </a:xfrm>
          <a:prstGeom prst="rect">
            <a:avLst/>
          </a:prstGeom>
          <a:solidFill>
            <a:srgbClr val="FFFFCC"/>
          </a:solidFill>
          <a:ln w="12700">
            <a:solidFill>
              <a:srgbClr val="FFCC00"/>
            </a:solidFill>
            <a:miter lim="800000"/>
            <a:headEnd/>
            <a:tailEnd/>
          </a:ln>
        </p:spPr>
        <p:txBody>
          <a:bodyPr wrap="none" anchor="ctr"/>
          <a:lstStyle/>
          <a:p>
            <a:pPr algn="ctr" eaLnBrk="0" hangingPunct="0"/>
            <a:r>
              <a:rPr lang="ja-JP" altLang="en-US" sz="1600">
                <a:solidFill>
                  <a:schemeClr val="hlink"/>
                </a:solidFill>
                <a:latin typeface="ＤＦＰ平成丸ゴシック体W4" pitchFamily="50" charset="-128"/>
                <a:ea typeface="ＤＦＰ平成丸ゴシック体W4" pitchFamily="50" charset="-128"/>
              </a:rPr>
              <a:t>１２</a:t>
            </a:r>
          </a:p>
        </p:txBody>
      </p:sp>
      <p:sp>
        <p:nvSpPr>
          <p:cNvPr id="37922" name="Rectangle 35"/>
          <p:cNvSpPr>
            <a:spLocks noChangeArrowheads="1"/>
          </p:cNvSpPr>
          <p:nvPr/>
        </p:nvSpPr>
        <p:spPr bwMode="auto">
          <a:xfrm>
            <a:off x="7048500" y="1828800"/>
            <a:ext cx="457200" cy="228600"/>
          </a:xfrm>
          <a:prstGeom prst="rect">
            <a:avLst/>
          </a:prstGeom>
          <a:solidFill>
            <a:srgbClr val="FFFFCC"/>
          </a:solidFill>
          <a:ln w="12700">
            <a:solidFill>
              <a:srgbClr val="FFCC00"/>
            </a:solidFill>
            <a:miter lim="800000"/>
            <a:headEnd/>
            <a:tailEnd/>
          </a:ln>
        </p:spPr>
        <p:txBody>
          <a:bodyPr wrap="none" anchor="ctr"/>
          <a:lstStyle/>
          <a:p>
            <a:pPr algn="ctr" eaLnBrk="0" hangingPunct="0"/>
            <a:r>
              <a:rPr lang="ja-JP" altLang="en-US" sz="1600">
                <a:solidFill>
                  <a:schemeClr val="hlink"/>
                </a:solidFill>
                <a:latin typeface="ＤＦＰ平成丸ゴシック体W4" pitchFamily="50" charset="-128"/>
                <a:ea typeface="ＤＦＰ平成丸ゴシック体W4" pitchFamily="50" charset="-128"/>
              </a:rPr>
              <a:t>１３</a:t>
            </a:r>
          </a:p>
        </p:txBody>
      </p:sp>
      <p:sp>
        <p:nvSpPr>
          <p:cNvPr id="37923" name="Rectangle 36"/>
          <p:cNvSpPr>
            <a:spLocks noChangeArrowheads="1"/>
          </p:cNvSpPr>
          <p:nvPr/>
        </p:nvSpPr>
        <p:spPr bwMode="auto">
          <a:xfrm>
            <a:off x="7505700" y="1828800"/>
            <a:ext cx="457200" cy="228600"/>
          </a:xfrm>
          <a:prstGeom prst="rect">
            <a:avLst/>
          </a:prstGeom>
          <a:solidFill>
            <a:srgbClr val="FFFFCC"/>
          </a:solidFill>
          <a:ln w="12700">
            <a:solidFill>
              <a:srgbClr val="FFCC00"/>
            </a:solidFill>
            <a:miter lim="800000"/>
            <a:headEnd/>
            <a:tailEnd/>
          </a:ln>
        </p:spPr>
        <p:txBody>
          <a:bodyPr wrap="none" anchor="ctr"/>
          <a:lstStyle/>
          <a:p>
            <a:pPr algn="ctr" eaLnBrk="0" hangingPunct="0"/>
            <a:r>
              <a:rPr lang="ja-JP" altLang="en-US" sz="1600">
                <a:solidFill>
                  <a:schemeClr val="hlink"/>
                </a:solidFill>
                <a:latin typeface="ＤＦＰ平成丸ゴシック体W4" pitchFamily="50" charset="-128"/>
                <a:ea typeface="ＤＦＰ平成丸ゴシック体W4" pitchFamily="50" charset="-128"/>
              </a:rPr>
              <a:t>１４</a:t>
            </a:r>
          </a:p>
        </p:txBody>
      </p:sp>
      <p:sp>
        <p:nvSpPr>
          <p:cNvPr id="37924" name="Rectangle 37"/>
          <p:cNvSpPr>
            <a:spLocks noChangeArrowheads="1"/>
          </p:cNvSpPr>
          <p:nvPr/>
        </p:nvSpPr>
        <p:spPr bwMode="auto">
          <a:xfrm>
            <a:off x="7962900" y="1828800"/>
            <a:ext cx="457200" cy="228600"/>
          </a:xfrm>
          <a:prstGeom prst="rect">
            <a:avLst/>
          </a:prstGeom>
          <a:solidFill>
            <a:srgbClr val="FFFFCC"/>
          </a:solidFill>
          <a:ln w="12700">
            <a:solidFill>
              <a:srgbClr val="FFCC00"/>
            </a:solidFill>
            <a:miter lim="800000"/>
            <a:headEnd/>
            <a:tailEnd/>
          </a:ln>
        </p:spPr>
        <p:txBody>
          <a:bodyPr wrap="none" anchor="ctr"/>
          <a:lstStyle/>
          <a:p>
            <a:pPr algn="ctr" eaLnBrk="0" hangingPunct="0"/>
            <a:r>
              <a:rPr lang="ja-JP" altLang="en-US" sz="1600">
                <a:solidFill>
                  <a:schemeClr val="hlink"/>
                </a:solidFill>
                <a:latin typeface="ＤＦＰ平成丸ゴシック体W4" pitchFamily="50" charset="-128"/>
                <a:ea typeface="ＤＦＰ平成丸ゴシック体W4" pitchFamily="50" charset="-128"/>
              </a:rPr>
              <a:t>１５</a:t>
            </a:r>
          </a:p>
        </p:txBody>
      </p:sp>
      <p:sp>
        <p:nvSpPr>
          <p:cNvPr id="37925" name="Rectangle 38"/>
          <p:cNvSpPr>
            <a:spLocks noChangeArrowheads="1"/>
          </p:cNvSpPr>
          <p:nvPr/>
        </p:nvSpPr>
        <p:spPr bwMode="auto">
          <a:xfrm>
            <a:off x="5219700" y="1828800"/>
            <a:ext cx="457200" cy="228600"/>
          </a:xfrm>
          <a:prstGeom prst="rect">
            <a:avLst/>
          </a:prstGeom>
          <a:solidFill>
            <a:srgbClr val="FFFFCC"/>
          </a:solidFill>
          <a:ln w="12700">
            <a:solidFill>
              <a:srgbClr val="FFCC00"/>
            </a:solidFill>
            <a:miter lim="800000"/>
            <a:headEnd/>
            <a:tailEnd/>
          </a:ln>
        </p:spPr>
        <p:txBody>
          <a:bodyPr wrap="none" anchor="ctr"/>
          <a:lstStyle/>
          <a:p>
            <a:pPr algn="ctr" eaLnBrk="0" hangingPunct="0"/>
            <a:r>
              <a:rPr lang="ja-JP" altLang="en-US" sz="1600">
                <a:solidFill>
                  <a:schemeClr val="hlink"/>
                </a:solidFill>
                <a:latin typeface="ＤＦＰ平成丸ゴシック体W4" pitchFamily="50" charset="-128"/>
                <a:ea typeface="ＤＦＰ平成丸ゴシック体W4" pitchFamily="50" charset="-128"/>
              </a:rPr>
              <a:t>９</a:t>
            </a:r>
          </a:p>
        </p:txBody>
      </p:sp>
      <p:sp>
        <p:nvSpPr>
          <p:cNvPr id="37926" name="Rectangle 39"/>
          <p:cNvSpPr>
            <a:spLocks noChangeArrowheads="1"/>
          </p:cNvSpPr>
          <p:nvPr/>
        </p:nvSpPr>
        <p:spPr bwMode="auto">
          <a:xfrm>
            <a:off x="5219700" y="2057400"/>
            <a:ext cx="457200" cy="3581400"/>
          </a:xfrm>
          <a:prstGeom prst="rect">
            <a:avLst/>
          </a:prstGeom>
          <a:noFill/>
          <a:ln w="12700">
            <a:solidFill>
              <a:srgbClr val="FFCC00"/>
            </a:solidFill>
            <a:prstDash val="dash"/>
            <a:miter lim="800000"/>
            <a:headEnd/>
            <a:tailEnd/>
          </a:ln>
        </p:spPr>
        <p:txBody>
          <a:bodyPr wrap="none" anchor="ctr"/>
          <a:lstStyle/>
          <a:p>
            <a:endParaRPr lang="ja-JP" altLang="en-US"/>
          </a:p>
        </p:txBody>
      </p:sp>
      <p:sp>
        <p:nvSpPr>
          <p:cNvPr id="37927" name="Rectangle 40"/>
          <p:cNvSpPr>
            <a:spLocks noChangeArrowheads="1"/>
          </p:cNvSpPr>
          <p:nvPr/>
        </p:nvSpPr>
        <p:spPr bwMode="auto">
          <a:xfrm>
            <a:off x="6134100" y="2057400"/>
            <a:ext cx="457200" cy="3581400"/>
          </a:xfrm>
          <a:prstGeom prst="rect">
            <a:avLst/>
          </a:prstGeom>
          <a:noFill/>
          <a:ln w="12700">
            <a:solidFill>
              <a:srgbClr val="FFCC00"/>
            </a:solidFill>
            <a:prstDash val="dash"/>
            <a:miter lim="800000"/>
            <a:headEnd/>
            <a:tailEnd/>
          </a:ln>
        </p:spPr>
        <p:txBody>
          <a:bodyPr wrap="none" anchor="ctr"/>
          <a:lstStyle/>
          <a:p>
            <a:endParaRPr lang="ja-JP" altLang="en-US"/>
          </a:p>
        </p:txBody>
      </p:sp>
      <p:sp>
        <p:nvSpPr>
          <p:cNvPr id="37928" name="Rectangle 41"/>
          <p:cNvSpPr>
            <a:spLocks noChangeArrowheads="1"/>
          </p:cNvSpPr>
          <p:nvPr/>
        </p:nvSpPr>
        <p:spPr bwMode="auto">
          <a:xfrm>
            <a:off x="7048500" y="2057400"/>
            <a:ext cx="457200" cy="3581400"/>
          </a:xfrm>
          <a:prstGeom prst="rect">
            <a:avLst/>
          </a:prstGeom>
          <a:noFill/>
          <a:ln w="12700">
            <a:solidFill>
              <a:srgbClr val="FFCC00"/>
            </a:solidFill>
            <a:prstDash val="dash"/>
            <a:miter lim="800000"/>
            <a:headEnd/>
            <a:tailEnd/>
          </a:ln>
        </p:spPr>
        <p:txBody>
          <a:bodyPr wrap="none" anchor="ctr"/>
          <a:lstStyle/>
          <a:p>
            <a:endParaRPr lang="ja-JP" altLang="en-US"/>
          </a:p>
        </p:txBody>
      </p:sp>
      <p:sp>
        <p:nvSpPr>
          <p:cNvPr id="37929" name="Rectangle 42"/>
          <p:cNvSpPr>
            <a:spLocks noChangeArrowheads="1"/>
          </p:cNvSpPr>
          <p:nvPr/>
        </p:nvSpPr>
        <p:spPr bwMode="auto">
          <a:xfrm>
            <a:off x="7962900" y="2057400"/>
            <a:ext cx="457200" cy="3581400"/>
          </a:xfrm>
          <a:prstGeom prst="rect">
            <a:avLst/>
          </a:prstGeom>
          <a:noFill/>
          <a:ln w="12700">
            <a:solidFill>
              <a:srgbClr val="FFCC00"/>
            </a:solidFill>
            <a:prstDash val="dash"/>
            <a:miter lim="800000"/>
            <a:headEnd/>
            <a:tailEnd/>
          </a:ln>
        </p:spPr>
        <p:txBody>
          <a:bodyPr wrap="none" anchor="ctr"/>
          <a:lstStyle/>
          <a:p>
            <a:endParaRPr lang="ja-JP" altLang="en-US"/>
          </a:p>
        </p:txBody>
      </p:sp>
      <p:sp>
        <p:nvSpPr>
          <p:cNvPr id="37930" name="Rectangle 43"/>
          <p:cNvSpPr>
            <a:spLocks noChangeArrowheads="1"/>
          </p:cNvSpPr>
          <p:nvPr/>
        </p:nvSpPr>
        <p:spPr bwMode="auto">
          <a:xfrm>
            <a:off x="1943100" y="2895600"/>
            <a:ext cx="533400" cy="76200"/>
          </a:xfrm>
          <a:prstGeom prst="rect">
            <a:avLst/>
          </a:prstGeom>
          <a:solidFill>
            <a:srgbClr val="FF7C80"/>
          </a:solidFill>
          <a:ln w="9525">
            <a:noFill/>
            <a:miter lim="800000"/>
            <a:headEnd/>
            <a:tailEnd/>
          </a:ln>
        </p:spPr>
        <p:txBody>
          <a:bodyPr wrap="none" anchor="ctr"/>
          <a:lstStyle/>
          <a:p>
            <a:pPr algn="ctr" eaLnBrk="0" hangingPunct="0"/>
            <a:r>
              <a:rPr lang="ja-JP" altLang="en-US" sz="1600" b="1">
                <a:solidFill>
                  <a:schemeClr val="hlink"/>
                </a:solidFill>
                <a:latin typeface="ＤＦＰ平成丸ゴシック体W4" pitchFamily="50" charset="-128"/>
                <a:ea typeface="ＤＦＰ平成丸ゴシック体W4" pitchFamily="50" charset="-128"/>
              </a:rPr>
              <a:t>デザイン</a:t>
            </a:r>
          </a:p>
          <a:p>
            <a:pPr algn="ctr" eaLnBrk="0" hangingPunct="0"/>
            <a:r>
              <a:rPr lang="ja-JP" altLang="en-US" sz="1600" b="1">
                <a:solidFill>
                  <a:schemeClr val="hlink"/>
                </a:solidFill>
                <a:latin typeface="ＤＦＰ平成丸ゴシック体W4" pitchFamily="50" charset="-128"/>
                <a:ea typeface="ＤＦＰ平成丸ゴシック体W4" pitchFamily="50" charset="-128"/>
              </a:rPr>
              <a:t>（</a:t>
            </a:r>
            <a:r>
              <a:rPr lang="en-US" altLang="ja-JP" sz="1600" b="1">
                <a:solidFill>
                  <a:schemeClr val="hlink"/>
                </a:solidFill>
                <a:latin typeface="ＤＦＰ平成丸ゴシック体W4" pitchFamily="50" charset="-128"/>
                <a:ea typeface="ＤＦＰ平成丸ゴシック体W4" pitchFamily="50" charset="-128"/>
              </a:rPr>
              <a:t>2</a:t>
            </a:r>
            <a:r>
              <a:rPr lang="ja-JP" altLang="en-US" sz="1600" b="1">
                <a:solidFill>
                  <a:schemeClr val="hlink"/>
                </a:solidFill>
                <a:latin typeface="ＤＦＰ平成丸ゴシック体W4" pitchFamily="50" charset="-128"/>
                <a:ea typeface="ＤＦＰ平成丸ゴシック体W4" pitchFamily="50" charset="-128"/>
              </a:rPr>
              <a:t>人）</a:t>
            </a:r>
          </a:p>
        </p:txBody>
      </p:sp>
      <p:sp>
        <p:nvSpPr>
          <p:cNvPr id="37931" name="Rectangle 44"/>
          <p:cNvSpPr>
            <a:spLocks noChangeArrowheads="1"/>
          </p:cNvSpPr>
          <p:nvPr/>
        </p:nvSpPr>
        <p:spPr bwMode="auto">
          <a:xfrm>
            <a:off x="2476500" y="3657600"/>
            <a:ext cx="1371600" cy="76200"/>
          </a:xfrm>
          <a:prstGeom prst="rect">
            <a:avLst/>
          </a:prstGeom>
          <a:solidFill>
            <a:srgbClr val="CCFF66"/>
          </a:solidFill>
          <a:ln w="9525">
            <a:noFill/>
            <a:miter lim="800000"/>
            <a:headEnd/>
            <a:tailEnd/>
          </a:ln>
        </p:spPr>
        <p:txBody>
          <a:bodyPr wrap="none" anchor="ctr"/>
          <a:lstStyle/>
          <a:p>
            <a:pPr algn="ctr" eaLnBrk="0" hangingPunct="0"/>
            <a:r>
              <a:rPr lang="ja-JP" altLang="en-US" sz="1600" b="1">
                <a:solidFill>
                  <a:schemeClr val="hlink"/>
                </a:solidFill>
                <a:latin typeface="ＤＦＰ平成丸ゴシック体W4" pitchFamily="50" charset="-128"/>
                <a:ea typeface="ＤＦＰ平成丸ゴシック体W4" pitchFamily="50" charset="-128"/>
              </a:rPr>
              <a:t>主要モーション収録</a:t>
            </a:r>
          </a:p>
          <a:p>
            <a:pPr algn="ctr" eaLnBrk="0" hangingPunct="0"/>
            <a:r>
              <a:rPr lang="ja-JP" altLang="en-US" sz="1600" b="1">
                <a:solidFill>
                  <a:schemeClr val="hlink"/>
                </a:solidFill>
                <a:latin typeface="ＤＦＰ平成丸ゴシック体W4" pitchFamily="50" charset="-128"/>
                <a:ea typeface="ＤＦＰ平成丸ゴシック体W4" pitchFamily="50" charset="-128"/>
              </a:rPr>
              <a:t>（</a:t>
            </a:r>
            <a:r>
              <a:rPr lang="en-US" altLang="ja-JP" sz="1600" b="1">
                <a:solidFill>
                  <a:schemeClr val="hlink"/>
                </a:solidFill>
                <a:latin typeface="ＤＦＰ平成丸ゴシック体W4" pitchFamily="50" charset="-128"/>
                <a:ea typeface="ＤＦＰ平成丸ゴシック体W4" pitchFamily="50" charset="-128"/>
              </a:rPr>
              <a:t>3</a:t>
            </a:r>
            <a:r>
              <a:rPr lang="ja-JP" altLang="en-US" sz="1600" b="1">
                <a:solidFill>
                  <a:schemeClr val="hlink"/>
                </a:solidFill>
                <a:latin typeface="ＤＦＰ平成丸ゴシック体W4" pitchFamily="50" charset="-128"/>
                <a:ea typeface="ＤＦＰ平成丸ゴシック体W4" pitchFamily="50" charset="-128"/>
              </a:rPr>
              <a:t>人＋アクター</a:t>
            </a:r>
            <a:r>
              <a:rPr lang="en-US" altLang="ja-JP" sz="1600" b="1">
                <a:solidFill>
                  <a:schemeClr val="hlink"/>
                </a:solidFill>
                <a:latin typeface="ＤＦＰ平成丸ゴシック体W4" pitchFamily="50" charset="-128"/>
                <a:ea typeface="ＤＦＰ平成丸ゴシック体W4" pitchFamily="50" charset="-128"/>
              </a:rPr>
              <a:t>5</a:t>
            </a:r>
            <a:r>
              <a:rPr lang="ja-JP" altLang="en-US" sz="1600" b="1">
                <a:solidFill>
                  <a:schemeClr val="hlink"/>
                </a:solidFill>
                <a:latin typeface="ＤＦＰ平成丸ゴシック体W4" pitchFamily="50" charset="-128"/>
                <a:ea typeface="ＤＦＰ平成丸ゴシック体W4" pitchFamily="50" charset="-128"/>
              </a:rPr>
              <a:t>名）</a:t>
            </a:r>
          </a:p>
        </p:txBody>
      </p:sp>
      <p:sp>
        <p:nvSpPr>
          <p:cNvPr id="37932" name="Rectangle 45"/>
          <p:cNvSpPr>
            <a:spLocks noChangeArrowheads="1"/>
          </p:cNvSpPr>
          <p:nvPr/>
        </p:nvSpPr>
        <p:spPr bwMode="auto">
          <a:xfrm>
            <a:off x="4457700" y="3657600"/>
            <a:ext cx="2286000" cy="76200"/>
          </a:xfrm>
          <a:prstGeom prst="rect">
            <a:avLst/>
          </a:prstGeom>
          <a:solidFill>
            <a:srgbClr val="CCFF66"/>
          </a:solidFill>
          <a:ln w="9525">
            <a:noFill/>
            <a:miter lim="800000"/>
            <a:headEnd/>
            <a:tailEnd/>
          </a:ln>
        </p:spPr>
        <p:txBody>
          <a:bodyPr wrap="none" anchor="ctr"/>
          <a:lstStyle/>
          <a:p>
            <a:pPr algn="ctr" eaLnBrk="0" hangingPunct="0"/>
            <a:r>
              <a:rPr lang="ja-JP" altLang="en-US" sz="1600" b="1">
                <a:solidFill>
                  <a:schemeClr val="hlink"/>
                </a:solidFill>
                <a:latin typeface="ＤＦＰ平成丸ゴシック体W4" pitchFamily="50" charset="-128"/>
                <a:ea typeface="ＤＦＰ平成丸ゴシック体W4" pitchFamily="50" charset="-128"/>
              </a:rPr>
              <a:t>追加モーション収録</a:t>
            </a:r>
            <a:br>
              <a:rPr lang="ja-JP" altLang="en-US" sz="1600" b="1">
                <a:solidFill>
                  <a:schemeClr val="hlink"/>
                </a:solidFill>
                <a:latin typeface="ＤＦＰ平成丸ゴシック体W4" pitchFamily="50" charset="-128"/>
                <a:ea typeface="ＤＦＰ平成丸ゴシック体W4" pitchFamily="50" charset="-128"/>
              </a:rPr>
            </a:br>
            <a:r>
              <a:rPr lang="ja-JP" altLang="en-US" sz="1600" b="1">
                <a:solidFill>
                  <a:schemeClr val="hlink"/>
                </a:solidFill>
                <a:latin typeface="ＤＦＰ平成丸ゴシック体W4" pitchFamily="50" charset="-128"/>
                <a:ea typeface="ＤＦＰ平成丸ゴシック体W4" pitchFamily="50" charset="-128"/>
              </a:rPr>
              <a:t>（</a:t>
            </a:r>
            <a:r>
              <a:rPr lang="en-US" altLang="ja-JP" sz="1600" b="1">
                <a:solidFill>
                  <a:schemeClr val="hlink"/>
                </a:solidFill>
                <a:latin typeface="ＤＦＰ平成丸ゴシック体W4" pitchFamily="50" charset="-128"/>
                <a:ea typeface="ＤＦＰ平成丸ゴシック体W4" pitchFamily="50" charset="-128"/>
              </a:rPr>
              <a:t>3</a:t>
            </a:r>
            <a:r>
              <a:rPr lang="ja-JP" altLang="en-US" sz="1600" b="1">
                <a:solidFill>
                  <a:schemeClr val="hlink"/>
                </a:solidFill>
                <a:latin typeface="ＤＦＰ平成丸ゴシック体W4" pitchFamily="50" charset="-128"/>
                <a:ea typeface="ＤＦＰ平成丸ゴシック体W4" pitchFamily="50" charset="-128"/>
              </a:rPr>
              <a:t>人＋随時アクタ）</a:t>
            </a:r>
          </a:p>
        </p:txBody>
      </p:sp>
      <p:sp>
        <p:nvSpPr>
          <p:cNvPr id="37933" name="Oval 46"/>
          <p:cNvSpPr>
            <a:spLocks noChangeArrowheads="1"/>
          </p:cNvSpPr>
          <p:nvPr/>
        </p:nvSpPr>
        <p:spPr bwMode="auto">
          <a:xfrm>
            <a:off x="5486400" y="2286000"/>
            <a:ext cx="381000" cy="381000"/>
          </a:xfrm>
          <a:prstGeom prst="ellipse">
            <a:avLst/>
          </a:prstGeom>
          <a:gradFill rotWithShape="0">
            <a:gsLst>
              <a:gs pos="0">
                <a:srgbClr val="FFFFFF"/>
              </a:gs>
              <a:gs pos="100000">
                <a:srgbClr val="FF7C80"/>
              </a:gs>
            </a:gsLst>
            <a:path path="shape">
              <a:fillToRect l="50000" t="50000" r="50000" b="50000"/>
            </a:path>
          </a:gradFill>
          <a:ln w="9525">
            <a:noFill/>
            <a:round/>
            <a:headEnd/>
            <a:tailEnd/>
          </a:ln>
        </p:spPr>
        <p:txBody>
          <a:bodyPr wrap="none" anchor="ctr"/>
          <a:lstStyle/>
          <a:p>
            <a:pPr algn="ctr" eaLnBrk="0" hangingPunct="0"/>
            <a:r>
              <a:rPr lang="en-US" altLang="ja-JP" sz="1600">
                <a:solidFill>
                  <a:schemeClr val="hlink"/>
                </a:solidFill>
                <a:latin typeface="ＤＦＰ平成丸ゴシック体W4" pitchFamily="50" charset="-128"/>
                <a:ea typeface="ＤＦＰ平成丸ゴシック体W4" pitchFamily="50" charset="-128"/>
              </a:rPr>
              <a:t>α</a:t>
            </a:r>
            <a:r>
              <a:rPr lang="ja-JP" altLang="en-US" sz="1600">
                <a:solidFill>
                  <a:schemeClr val="hlink"/>
                </a:solidFill>
                <a:latin typeface="ＤＦＰ平成丸ゴシック体W4" pitchFamily="50" charset="-128"/>
                <a:ea typeface="ＤＦＰ平成丸ゴシック体W4" pitchFamily="50" charset="-128"/>
              </a:rPr>
              <a:t>版</a:t>
            </a:r>
          </a:p>
        </p:txBody>
      </p:sp>
      <p:sp>
        <p:nvSpPr>
          <p:cNvPr id="37934" name="Oval 47"/>
          <p:cNvSpPr>
            <a:spLocks noChangeArrowheads="1"/>
          </p:cNvSpPr>
          <p:nvPr/>
        </p:nvSpPr>
        <p:spPr bwMode="auto">
          <a:xfrm>
            <a:off x="6711950" y="2286000"/>
            <a:ext cx="381000" cy="381000"/>
          </a:xfrm>
          <a:prstGeom prst="ellipse">
            <a:avLst/>
          </a:prstGeom>
          <a:gradFill rotWithShape="0">
            <a:gsLst>
              <a:gs pos="0">
                <a:srgbClr val="FFFFFF"/>
              </a:gs>
              <a:gs pos="100000">
                <a:srgbClr val="FF7C80"/>
              </a:gs>
            </a:gsLst>
            <a:path path="shape">
              <a:fillToRect l="50000" t="50000" r="50000" b="50000"/>
            </a:path>
          </a:gradFill>
          <a:ln w="9525">
            <a:noFill/>
            <a:round/>
            <a:headEnd/>
            <a:tailEnd/>
          </a:ln>
        </p:spPr>
        <p:txBody>
          <a:bodyPr wrap="none" anchor="ctr"/>
          <a:lstStyle/>
          <a:p>
            <a:pPr algn="ctr" eaLnBrk="0" hangingPunct="0"/>
            <a:r>
              <a:rPr lang="en-US" altLang="ja-JP" sz="1600">
                <a:solidFill>
                  <a:schemeClr val="hlink"/>
                </a:solidFill>
                <a:latin typeface="ＤＦＰ平成丸ゴシック体W4" pitchFamily="50" charset="-128"/>
                <a:ea typeface="ＤＦＰ平成丸ゴシック体W4" pitchFamily="50" charset="-128"/>
              </a:rPr>
              <a:t>β</a:t>
            </a:r>
            <a:r>
              <a:rPr lang="ja-JP" altLang="en-US" sz="1600">
                <a:solidFill>
                  <a:schemeClr val="hlink"/>
                </a:solidFill>
                <a:latin typeface="ＤＦＰ平成丸ゴシック体W4" pitchFamily="50" charset="-128"/>
                <a:ea typeface="ＤＦＰ平成丸ゴシック体W4" pitchFamily="50" charset="-128"/>
              </a:rPr>
              <a:t>版</a:t>
            </a:r>
          </a:p>
        </p:txBody>
      </p:sp>
      <p:sp>
        <p:nvSpPr>
          <p:cNvPr id="37935" name="Rectangle 48"/>
          <p:cNvSpPr>
            <a:spLocks noChangeArrowheads="1"/>
          </p:cNvSpPr>
          <p:nvPr/>
        </p:nvSpPr>
        <p:spPr bwMode="auto">
          <a:xfrm>
            <a:off x="2171700" y="6156325"/>
            <a:ext cx="2286000" cy="76200"/>
          </a:xfrm>
          <a:prstGeom prst="rect">
            <a:avLst/>
          </a:prstGeom>
          <a:solidFill>
            <a:srgbClr val="FFCC00"/>
          </a:solidFill>
          <a:ln w="9525">
            <a:noFill/>
            <a:miter lim="800000"/>
            <a:headEnd/>
            <a:tailEnd/>
          </a:ln>
        </p:spPr>
        <p:txBody>
          <a:bodyPr wrap="none" anchor="ctr"/>
          <a:lstStyle/>
          <a:p>
            <a:pPr algn="ctr" eaLnBrk="0" hangingPunct="0"/>
            <a:r>
              <a:rPr lang="ja-JP" altLang="en-US" sz="1600" b="1">
                <a:solidFill>
                  <a:schemeClr val="hlink"/>
                </a:solidFill>
                <a:latin typeface="ＤＦＰ平成丸ゴシック体W4" pitchFamily="50" charset="-128"/>
                <a:ea typeface="ＤＦＰ平成丸ゴシック体W4" pitchFamily="50" charset="-128"/>
              </a:rPr>
              <a:t>アテレコ</a:t>
            </a:r>
          </a:p>
          <a:p>
            <a:pPr algn="ctr" eaLnBrk="0" hangingPunct="0"/>
            <a:r>
              <a:rPr lang="ja-JP" altLang="en-US" sz="1600" b="1">
                <a:solidFill>
                  <a:schemeClr val="hlink"/>
                </a:solidFill>
                <a:latin typeface="ＤＦＰ平成丸ゴシック体W4" pitchFamily="50" charset="-128"/>
                <a:ea typeface="ＤＦＰ平成丸ゴシック体W4" pitchFamily="50" charset="-128"/>
              </a:rPr>
              <a:t>（</a:t>
            </a:r>
            <a:r>
              <a:rPr lang="en-US" altLang="ja-JP" sz="1600" b="1">
                <a:solidFill>
                  <a:schemeClr val="hlink"/>
                </a:solidFill>
                <a:latin typeface="ＤＦＰ平成丸ゴシック体W4" pitchFamily="50" charset="-128"/>
                <a:ea typeface="ＤＦＰ平成丸ゴシック体W4" pitchFamily="50" charset="-128"/>
              </a:rPr>
              <a:t>2</a:t>
            </a:r>
            <a:r>
              <a:rPr lang="ja-JP" altLang="en-US" sz="1600" b="1">
                <a:solidFill>
                  <a:schemeClr val="hlink"/>
                </a:solidFill>
                <a:latin typeface="ＤＦＰ平成丸ゴシック体W4" pitchFamily="50" charset="-128"/>
                <a:ea typeface="ＤＦＰ平成丸ゴシック体W4" pitchFamily="50" charset="-128"/>
              </a:rPr>
              <a:t>人＋声優）</a:t>
            </a:r>
          </a:p>
        </p:txBody>
      </p:sp>
      <p:sp>
        <p:nvSpPr>
          <p:cNvPr id="37936" name="Rectangle 49"/>
          <p:cNvSpPr>
            <a:spLocks noChangeArrowheads="1"/>
          </p:cNvSpPr>
          <p:nvPr/>
        </p:nvSpPr>
        <p:spPr bwMode="auto">
          <a:xfrm>
            <a:off x="3848100" y="5927725"/>
            <a:ext cx="4572000" cy="76200"/>
          </a:xfrm>
          <a:prstGeom prst="rect">
            <a:avLst/>
          </a:prstGeom>
          <a:solidFill>
            <a:srgbClr val="FFCC00"/>
          </a:solidFill>
          <a:ln w="9525">
            <a:noFill/>
            <a:miter lim="800000"/>
            <a:headEnd/>
            <a:tailEnd/>
          </a:ln>
        </p:spPr>
        <p:txBody>
          <a:bodyPr wrap="none" anchor="ctr"/>
          <a:lstStyle/>
          <a:p>
            <a:pPr algn="ctr" eaLnBrk="0" hangingPunct="0"/>
            <a:r>
              <a:rPr lang="ja-JP" altLang="en-US" sz="1600" b="1">
                <a:solidFill>
                  <a:schemeClr val="hlink"/>
                </a:solidFill>
                <a:latin typeface="ＤＦＰ平成丸ゴシック体W4" pitchFamily="50" charset="-128"/>
                <a:ea typeface="ＤＦＰ平成丸ゴシック体W4" pitchFamily="50" charset="-128"/>
              </a:rPr>
              <a:t>音響制作・ＭＡ・ポスプロ</a:t>
            </a:r>
          </a:p>
          <a:p>
            <a:pPr algn="ctr" eaLnBrk="0" hangingPunct="0"/>
            <a:r>
              <a:rPr lang="ja-JP" altLang="en-US" sz="1600" b="1">
                <a:solidFill>
                  <a:schemeClr val="hlink"/>
                </a:solidFill>
                <a:latin typeface="ＤＦＰ平成丸ゴシック体W4" pitchFamily="50" charset="-128"/>
                <a:ea typeface="ＤＦＰ平成丸ゴシック体W4" pitchFamily="50" charset="-128"/>
              </a:rPr>
              <a:t>（</a:t>
            </a:r>
            <a:r>
              <a:rPr lang="en-US" altLang="ja-JP" sz="1600" b="1">
                <a:solidFill>
                  <a:schemeClr val="hlink"/>
                </a:solidFill>
                <a:latin typeface="ＤＦＰ平成丸ゴシック体W4" pitchFamily="50" charset="-128"/>
                <a:ea typeface="ＤＦＰ平成丸ゴシック体W4" pitchFamily="50" charset="-128"/>
              </a:rPr>
              <a:t>2</a:t>
            </a:r>
            <a:r>
              <a:rPr lang="ja-JP" altLang="en-US" sz="1600" b="1">
                <a:solidFill>
                  <a:schemeClr val="hlink"/>
                </a:solidFill>
                <a:latin typeface="ＤＦＰ平成丸ゴシック体W4" pitchFamily="50" charset="-128"/>
                <a:ea typeface="ＤＦＰ平成丸ゴシック体W4" pitchFamily="50" charset="-128"/>
              </a:rPr>
              <a:t>人）</a:t>
            </a:r>
          </a:p>
        </p:txBody>
      </p:sp>
      <p:sp>
        <p:nvSpPr>
          <p:cNvPr id="37937" name="Text Box 50"/>
          <p:cNvSpPr txBox="1">
            <a:spLocks noChangeArrowheads="1"/>
          </p:cNvSpPr>
          <p:nvPr/>
        </p:nvSpPr>
        <p:spPr bwMode="auto">
          <a:xfrm>
            <a:off x="7667625" y="1557338"/>
            <a:ext cx="793750" cy="274637"/>
          </a:xfrm>
          <a:prstGeom prst="rect">
            <a:avLst/>
          </a:prstGeom>
          <a:noFill/>
          <a:ln w="9525">
            <a:noFill/>
            <a:miter lim="800000"/>
            <a:headEnd/>
            <a:tailEnd/>
          </a:ln>
        </p:spPr>
        <p:txBody>
          <a:bodyPr wrap="none">
            <a:spAutoFit/>
          </a:bodyPr>
          <a:lstStyle/>
          <a:p>
            <a:r>
              <a:rPr lang="ja-JP" altLang="en-US" sz="1200">
                <a:latin typeface="ＤＦＰ平成丸ゴシック体W4" pitchFamily="50" charset="-128"/>
                <a:ea typeface="ＤＦＰ平成丸ゴシック体W4" pitchFamily="50" charset="-128"/>
              </a:rPr>
              <a:t>単位：週</a:t>
            </a:r>
          </a:p>
        </p:txBody>
      </p:sp>
      <p:sp>
        <p:nvSpPr>
          <p:cNvPr id="37938" name="Rectangle 51"/>
          <p:cNvSpPr>
            <a:spLocks noChangeArrowheads="1"/>
          </p:cNvSpPr>
          <p:nvPr/>
        </p:nvSpPr>
        <p:spPr bwMode="auto">
          <a:xfrm>
            <a:off x="0" y="0"/>
            <a:ext cx="9144000" cy="1143000"/>
          </a:xfrm>
          <a:prstGeom prst="rect">
            <a:avLst/>
          </a:prstGeom>
          <a:noFill/>
          <a:ln w="9525">
            <a:noFill/>
            <a:miter lim="800000"/>
            <a:headEnd/>
            <a:tailEnd/>
          </a:ln>
        </p:spPr>
        <p:txBody>
          <a:bodyPr anchor="ctr"/>
          <a:lstStyle/>
          <a:p>
            <a:pPr marL="838200" indent="-838200"/>
            <a:r>
              <a:rPr lang="ja-JP" altLang="en-US" sz="1800">
                <a:solidFill>
                  <a:schemeClr val="tx2"/>
                </a:solidFill>
                <a:latin typeface="ＤＦＰ特太ゴシック体" pitchFamily="50" charset="-128"/>
                <a:ea typeface="ＤＦＰ特太ゴシック体" pitchFamily="50" charset="-128"/>
              </a:rPr>
              <a:t>企画書③　ー構成要素ー</a:t>
            </a:r>
            <a:br>
              <a:rPr lang="ja-JP" altLang="en-US" sz="1800">
                <a:solidFill>
                  <a:schemeClr val="tx2"/>
                </a:solidFill>
                <a:latin typeface="ＤＦＰ特太ゴシック体" pitchFamily="50" charset="-128"/>
                <a:ea typeface="ＤＦＰ特太ゴシック体" pitchFamily="50" charset="-128"/>
              </a:rPr>
            </a:br>
            <a:r>
              <a:rPr lang="en-US" altLang="ja-JP" sz="3200">
                <a:solidFill>
                  <a:schemeClr val="tx2"/>
                </a:solidFill>
                <a:latin typeface="ＤＦＰ特太ゴシック体" pitchFamily="50" charset="-128"/>
                <a:ea typeface="ＤＦＰ特太ゴシック体" pitchFamily="50" charset="-128"/>
              </a:rPr>
              <a:t>(7)</a:t>
            </a:r>
            <a:r>
              <a:rPr lang="ja-JP" altLang="en-US" sz="3200">
                <a:solidFill>
                  <a:schemeClr val="tx2"/>
                </a:solidFill>
                <a:latin typeface="ＤＦＰ特太ゴシック体" pitchFamily="50" charset="-128"/>
                <a:ea typeface="ＤＦＰ特太ゴシック体" pitchFamily="50" charset="-128"/>
              </a:rPr>
              <a:t>制作計画（サンプル）</a:t>
            </a:r>
          </a:p>
        </p:txBody>
      </p:sp>
      <p:sp>
        <p:nvSpPr>
          <p:cNvPr id="37939" name="Oval 52"/>
          <p:cNvSpPr>
            <a:spLocks noChangeArrowheads="1"/>
          </p:cNvSpPr>
          <p:nvPr/>
        </p:nvSpPr>
        <p:spPr bwMode="auto">
          <a:xfrm>
            <a:off x="8078788" y="2276475"/>
            <a:ext cx="381000" cy="381000"/>
          </a:xfrm>
          <a:prstGeom prst="ellipse">
            <a:avLst/>
          </a:prstGeom>
          <a:gradFill rotWithShape="0">
            <a:gsLst>
              <a:gs pos="0">
                <a:srgbClr val="FFFFFF"/>
              </a:gs>
              <a:gs pos="100000">
                <a:srgbClr val="FF7C80"/>
              </a:gs>
            </a:gsLst>
            <a:path path="shape">
              <a:fillToRect l="50000" t="50000" r="50000" b="50000"/>
            </a:path>
          </a:gradFill>
          <a:ln w="9525">
            <a:noFill/>
            <a:round/>
            <a:headEnd/>
            <a:tailEnd/>
          </a:ln>
        </p:spPr>
        <p:txBody>
          <a:bodyPr wrap="none" anchor="ctr"/>
          <a:lstStyle/>
          <a:p>
            <a:pPr algn="ctr" eaLnBrk="0" hangingPunct="0"/>
            <a:r>
              <a:rPr lang="ja-JP" altLang="en-US" sz="1600">
                <a:solidFill>
                  <a:schemeClr val="hlink"/>
                </a:solidFill>
                <a:latin typeface="ＤＦＰ平成丸ゴシック体W4" pitchFamily="50" charset="-128"/>
                <a:ea typeface="ＤＦＰ平成丸ゴシック体W4" pitchFamily="50" charset="-128"/>
              </a:rPr>
              <a:t>完成</a:t>
            </a:r>
          </a:p>
        </p:txBody>
      </p:sp>
      <p:sp>
        <p:nvSpPr>
          <p:cNvPr id="37940" name="Rectangle 53"/>
          <p:cNvSpPr>
            <a:spLocks noChangeArrowheads="1"/>
          </p:cNvSpPr>
          <p:nvPr/>
        </p:nvSpPr>
        <p:spPr bwMode="auto">
          <a:xfrm>
            <a:off x="4302125" y="4216400"/>
            <a:ext cx="2286000" cy="76200"/>
          </a:xfrm>
          <a:prstGeom prst="rect">
            <a:avLst/>
          </a:prstGeom>
          <a:solidFill>
            <a:srgbClr val="CCFF66"/>
          </a:solidFill>
          <a:ln w="9525">
            <a:noFill/>
            <a:miter lim="800000"/>
            <a:headEnd/>
            <a:tailEnd/>
          </a:ln>
        </p:spPr>
        <p:txBody>
          <a:bodyPr wrap="none" anchor="ctr"/>
          <a:lstStyle/>
          <a:p>
            <a:pPr algn="ctr" eaLnBrk="0" hangingPunct="0"/>
            <a:r>
              <a:rPr lang="ja-JP" altLang="en-US" sz="1600" b="1">
                <a:solidFill>
                  <a:schemeClr val="hlink"/>
                </a:solidFill>
                <a:latin typeface="ＤＦＰ平成丸ゴシック体W4" pitchFamily="50" charset="-128"/>
                <a:ea typeface="ＤＦＰ平成丸ゴシック体W4" pitchFamily="50" charset="-128"/>
              </a:rPr>
              <a:t>追加</a:t>
            </a:r>
            <a:r>
              <a:rPr lang="en-US" altLang="ja-JP" sz="1600" b="1">
                <a:solidFill>
                  <a:schemeClr val="hlink"/>
                </a:solidFill>
                <a:latin typeface="ＤＦＰ平成丸ゴシック体W4" pitchFamily="50" charset="-128"/>
                <a:ea typeface="ＤＦＰ平成丸ゴシック体W4" pitchFamily="50" charset="-128"/>
              </a:rPr>
              <a:t>2D</a:t>
            </a:r>
            <a:r>
              <a:rPr lang="ja-JP" altLang="en-US" sz="1600" b="1">
                <a:solidFill>
                  <a:schemeClr val="hlink"/>
                </a:solidFill>
                <a:latin typeface="ＤＦＰ平成丸ゴシック体W4" pitchFamily="50" charset="-128"/>
                <a:ea typeface="ＤＦＰ平成丸ゴシック体W4" pitchFamily="50" charset="-128"/>
              </a:rPr>
              <a:t>制作</a:t>
            </a:r>
            <a:r>
              <a:rPr lang="en-US" altLang="ja-JP" sz="1600" b="1">
                <a:solidFill>
                  <a:schemeClr val="hlink"/>
                </a:solidFill>
                <a:latin typeface="ＤＦＰ平成丸ゴシック体W4" pitchFamily="50" charset="-128"/>
                <a:ea typeface="ＤＦＰ平成丸ゴシック体W4" pitchFamily="50" charset="-128"/>
              </a:rPr>
              <a:t>(</a:t>
            </a:r>
            <a:r>
              <a:rPr lang="ja-JP" altLang="en-US" sz="1600" b="1">
                <a:solidFill>
                  <a:schemeClr val="hlink"/>
                </a:solidFill>
                <a:latin typeface="ＤＦＰ平成丸ゴシック体W4" pitchFamily="50" charset="-128"/>
                <a:ea typeface="ＤＦＰ平成丸ゴシック体W4" pitchFamily="50" charset="-128"/>
              </a:rPr>
              <a:t>２名）</a:t>
            </a:r>
          </a:p>
          <a:p>
            <a:pPr algn="ctr" eaLnBrk="0" hangingPunct="0"/>
            <a:endParaRPr lang="en-US" altLang="ja-JP" sz="1600" b="1">
              <a:solidFill>
                <a:schemeClr val="hlink"/>
              </a:solidFill>
              <a:latin typeface="ＤＦＰ平成丸ゴシック体W4" pitchFamily="50" charset="-128"/>
              <a:ea typeface="ＤＦＰ平成丸ゴシック体W4" pitchFamily="50" charset="-128"/>
            </a:endParaRPr>
          </a:p>
        </p:txBody>
      </p:sp>
      <p:sp>
        <p:nvSpPr>
          <p:cNvPr id="37941" name="Rectangle 54"/>
          <p:cNvSpPr>
            <a:spLocks noChangeArrowheads="1"/>
          </p:cNvSpPr>
          <p:nvPr/>
        </p:nvSpPr>
        <p:spPr bwMode="auto">
          <a:xfrm>
            <a:off x="2244725" y="4216400"/>
            <a:ext cx="1371600" cy="76200"/>
          </a:xfrm>
          <a:prstGeom prst="rect">
            <a:avLst/>
          </a:prstGeom>
          <a:solidFill>
            <a:srgbClr val="CCFF66"/>
          </a:solidFill>
          <a:ln w="9525">
            <a:noFill/>
            <a:miter lim="800000"/>
            <a:headEnd/>
            <a:tailEnd/>
          </a:ln>
        </p:spPr>
        <p:txBody>
          <a:bodyPr wrap="none" anchor="ctr"/>
          <a:lstStyle/>
          <a:p>
            <a:pPr algn="ctr" eaLnBrk="0" hangingPunct="0"/>
            <a:r>
              <a:rPr lang="ja-JP" altLang="en-US" sz="1600" b="1">
                <a:solidFill>
                  <a:schemeClr val="hlink"/>
                </a:solidFill>
                <a:latin typeface="ＤＦＰ平成丸ゴシック体W4" pitchFamily="50" charset="-128"/>
                <a:ea typeface="ＤＦＰ平成丸ゴシック体W4" pitchFamily="50" charset="-128"/>
              </a:rPr>
              <a:t>主要</a:t>
            </a:r>
            <a:r>
              <a:rPr lang="en-US" altLang="ja-JP" sz="1600" b="1">
                <a:solidFill>
                  <a:schemeClr val="hlink"/>
                </a:solidFill>
                <a:latin typeface="ＤＦＰ平成丸ゴシック体W4" pitchFamily="50" charset="-128"/>
                <a:ea typeface="ＤＦＰ平成丸ゴシック体W4" pitchFamily="50" charset="-128"/>
              </a:rPr>
              <a:t>2D</a:t>
            </a:r>
            <a:r>
              <a:rPr lang="ja-JP" altLang="en-US" sz="1600" b="1">
                <a:solidFill>
                  <a:schemeClr val="hlink"/>
                </a:solidFill>
                <a:latin typeface="ＤＦＰ平成丸ゴシック体W4" pitchFamily="50" charset="-128"/>
                <a:ea typeface="ＤＦＰ平成丸ゴシック体W4" pitchFamily="50" charset="-128"/>
              </a:rPr>
              <a:t>制作（</a:t>
            </a:r>
            <a:r>
              <a:rPr lang="en-US" altLang="ja-JP" sz="1600" b="1">
                <a:solidFill>
                  <a:schemeClr val="hlink"/>
                </a:solidFill>
                <a:latin typeface="ＤＦＰ平成丸ゴシック体W4" pitchFamily="50" charset="-128"/>
                <a:ea typeface="ＤＦＰ平成丸ゴシック体W4" pitchFamily="50" charset="-128"/>
              </a:rPr>
              <a:t>3</a:t>
            </a:r>
            <a:r>
              <a:rPr lang="ja-JP" altLang="en-US" sz="1600" b="1">
                <a:solidFill>
                  <a:schemeClr val="hlink"/>
                </a:solidFill>
                <a:latin typeface="ＤＦＰ平成丸ゴシック体W4" pitchFamily="50" charset="-128"/>
                <a:ea typeface="ＤＦＰ平成丸ゴシック体W4" pitchFamily="50" charset="-128"/>
              </a:rPr>
              <a:t>人）</a:t>
            </a:r>
          </a:p>
          <a:p>
            <a:pPr algn="ctr" eaLnBrk="0" hangingPunct="0"/>
            <a:endParaRPr lang="en-US" altLang="ja-JP" sz="1600" b="1">
              <a:solidFill>
                <a:schemeClr val="hlink"/>
              </a:solidFill>
              <a:latin typeface="ＤＦＰ平成丸ゴシック体W4" pitchFamily="50" charset="-128"/>
              <a:ea typeface="ＤＦＰ平成丸ゴシック体W4" pitchFamily="50" charset="-128"/>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500063" y="0"/>
            <a:ext cx="8215312" cy="1143000"/>
          </a:xfrm>
        </p:spPr>
        <p:txBody>
          <a:bodyPr/>
          <a:lstStyle/>
          <a:p>
            <a:pPr marL="838200" indent="-838200" algn="l" eaLnBrk="1" hangingPunct="1"/>
            <a:r>
              <a:rPr lang="ja-JP" altLang="en-US" sz="1800" smtClean="0"/>
              <a:t>企画書③　ー構成要素ー</a:t>
            </a:r>
            <a:br>
              <a:rPr lang="ja-JP" altLang="en-US" sz="1800" smtClean="0"/>
            </a:br>
            <a:r>
              <a:rPr lang="en-US" altLang="ja-JP" smtClean="0"/>
              <a:t>(8)</a:t>
            </a:r>
            <a:r>
              <a:rPr lang="ja-JP" altLang="en-US" smtClean="0"/>
              <a:t>収支計画</a:t>
            </a:r>
          </a:p>
        </p:txBody>
      </p:sp>
      <p:sp>
        <p:nvSpPr>
          <p:cNvPr id="38915" name="Rectangle 3"/>
          <p:cNvSpPr>
            <a:spLocks noGrp="1" noChangeArrowheads="1"/>
          </p:cNvSpPr>
          <p:nvPr>
            <p:ph type="body" idx="1"/>
          </p:nvPr>
        </p:nvSpPr>
        <p:spPr>
          <a:xfrm>
            <a:off x="685800" y="1600200"/>
            <a:ext cx="7989888" cy="4495800"/>
          </a:xfrm>
        </p:spPr>
        <p:txBody>
          <a:bodyPr/>
          <a:lstStyle/>
          <a:p>
            <a:pPr marL="0" indent="0" eaLnBrk="1" hangingPunct="1">
              <a:lnSpc>
                <a:spcPct val="80000"/>
              </a:lnSpc>
              <a:buFontTx/>
              <a:buNone/>
            </a:pPr>
            <a:r>
              <a:rPr lang="ja-JP" altLang="en-US" sz="2400" smtClean="0">
                <a:latin typeface="ＤＦＰ平成丸ゴシック体W4" pitchFamily="50" charset="-128"/>
                <a:ea typeface="ＤＦＰ平成丸ゴシック体W4" pitchFamily="50" charset="-128"/>
              </a:rPr>
              <a:t>制作全般にわたる支出とコンテンツの活用によって得られる収益の計画</a:t>
            </a:r>
          </a:p>
          <a:p>
            <a:pPr marL="0" indent="0" eaLnBrk="1" hangingPunct="1">
              <a:lnSpc>
                <a:spcPct val="80000"/>
              </a:lnSpc>
              <a:buFontTx/>
              <a:buNone/>
            </a:pPr>
            <a:endParaRPr lang="ja-JP" altLang="en-US" sz="2400" smtClean="0">
              <a:latin typeface="ＤＦＰ平成丸ゴシック体W4" pitchFamily="50" charset="-128"/>
              <a:ea typeface="ＤＦＰ平成丸ゴシック体W4" pitchFamily="50" charset="-128"/>
            </a:endParaRPr>
          </a:p>
          <a:p>
            <a:pPr marL="0" indent="0" eaLnBrk="1" hangingPunct="1">
              <a:lnSpc>
                <a:spcPct val="80000"/>
              </a:lnSpc>
            </a:pPr>
            <a:r>
              <a:rPr kumimoji="0" lang="ja-JP" altLang="en-US" sz="2400" smtClean="0">
                <a:latin typeface="ＤＦＰ平成丸ゴシック体W4" pitchFamily="50" charset="-128"/>
                <a:ea typeface="ＤＦＰ平成丸ゴシック体W4" pitchFamily="50" charset="-128"/>
              </a:rPr>
              <a:t>支出</a:t>
            </a:r>
          </a:p>
          <a:p>
            <a:pPr marL="476250" lvl="1" indent="6350" eaLnBrk="1" hangingPunct="1">
              <a:lnSpc>
                <a:spcPct val="80000"/>
              </a:lnSpc>
            </a:pPr>
            <a:r>
              <a:rPr kumimoji="0" lang="ja-JP" altLang="en-US" sz="2000" smtClean="0">
                <a:latin typeface="ＤＦＰ平成丸ゴシック体W4" pitchFamily="50" charset="-128"/>
                <a:ea typeface="ＤＦＰ平成丸ゴシック体W4" pitchFamily="50" charset="-128"/>
              </a:rPr>
              <a:t>制作費</a:t>
            </a:r>
          </a:p>
          <a:p>
            <a:pPr marL="476250" lvl="1" indent="6350" eaLnBrk="1" hangingPunct="1">
              <a:lnSpc>
                <a:spcPct val="80000"/>
              </a:lnSpc>
            </a:pPr>
            <a:r>
              <a:rPr kumimoji="0" lang="ja-JP" altLang="en-US" sz="2000" smtClean="0">
                <a:latin typeface="ＤＦＰ平成丸ゴシック体W4" pitchFamily="50" charset="-128"/>
                <a:ea typeface="ＤＦＰ平成丸ゴシック体W4" pitchFamily="50" charset="-128"/>
              </a:rPr>
              <a:t>宣伝広告費</a:t>
            </a:r>
          </a:p>
          <a:p>
            <a:pPr marL="476250" lvl="1" indent="6350" eaLnBrk="1" hangingPunct="1">
              <a:lnSpc>
                <a:spcPct val="80000"/>
              </a:lnSpc>
            </a:pPr>
            <a:r>
              <a:rPr kumimoji="0" lang="ja-JP" altLang="en-US" sz="2000" smtClean="0">
                <a:latin typeface="ＤＦＰ平成丸ゴシック体W4" pitchFamily="50" charset="-128"/>
                <a:ea typeface="ＤＦＰ平成丸ゴシック体W4" pitchFamily="50" charset="-128"/>
              </a:rPr>
              <a:t>運用経費</a:t>
            </a:r>
          </a:p>
          <a:p>
            <a:pPr marL="476250" lvl="1" indent="6350" eaLnBrk="1" hangingPunct="1">
              <a:lnSpc>
                <a:spcPct val="80000"/>
              </a:lnSpc>
            </a:pPr>
            <a:endParaRPr lang="ja-JP" altLang="en-US" sz="2000" smtClean="0">
              <a:latin typeface="ＤＦＰ平成丸ゴシック体W4" pitchFamily="50" charset="-128"/>
              <a:ea typeface="ＤＦＰ平成丸ゴシック体W4" pitchFamily="50" charset="-128"/>
            </a:endParaRPr>
          </a:p>
          <a:p>
            <a:pPr marL="0" indent="0" eaLnBrk="1" hangingPunct="1">
              <a:lnSpc>
                <a:spcPct val="80000"/>
              </a:lnSpc>
            </a:pPr>
            <a:r>
              <a:rPr lang="ja-JP" altLang="en-US" sz="2400" smtClean="0">
                <a:latin typeface="ＤＦＰ平成丸ゴシック体W4" pitchFamily="50" charset="-128"/>
                <a:ea typeface="ＤＦＰ平成丸ゴシック体W4" pitchFamily="50" charset="-128"/>
              </a:rPr>
              <a:t>収益</a:t>
            </a:r>
          </a:p>
          <a:p>
            <a:pPr marL="476250" lvl="1" indent="6350" eaLnBrk="1" hangingPunct="1">
              <a:lnSpc>
                <a:spcPct val="80000"/>
              </a:lnSpc>
            </a:pPr>
            <a:r>
              <a:rPr lang="ja-JP" altLang="en-US" sz="2000" smtClean="0">
                <a:latin typeface="ＤＦＰ平成丸ゴシック体W4" pitchFamily="50" charset="-128"/>
                <a:ea typeface="ＤＦＰ平成丸ゴシック体W4" pitchFamily="50" charset="-128"/>
              </a:rPr>
              <a:t>一次利用権料</a:t>
            </a:r>
          </a:p>
          <a:p>
            <a:pPr marL="476250" lvl="1" indent="6350" eaLnBrk="1" hangingPunct="1">
              <a:lnSpc>
                <a:spcPct val="80000"/>
              </a:lnSpc>
            </a:pPr>
            <a:r>
              <a:rPr lang="ja-JP" altLang="en-US" sz="2000" smtClean="0">
                <a:latin typeface="ＤＦＰ平成丸ゴシック体W4" pitchFamily="50" charset="-128"/>
                <a:ea typeface="ＤＦＰ平成丸ゴシック体W4" pitchFamily="50" charset="-128"/>
              </a:rPr>
              <a:t>二次利用権料</a:t>
            </a:r>
          </a:p>
          <a:p>
            <a:pPr marL="476250" lvl="1" indent="6350" eaLnBrk="1" hangingPunct="1">
              <a:lnSpc>
                <a:spcPct val="80000"/>
              </a:lnSpc>
            </a:pPr>
            <a:r>
              <a:rPr lang="ja-JP" altLang="en-US" sz="2000" smtClean="0">
                <a:latin typeface="ＤＦＰ平成丸ゴシック体W4" pitchFamily="50" charset="-128"/>
                <a:ea typeface="ＤＦＰ平成丸ゴシック体W4" pitchFamily="50" charset="-128"/>
              </a:rPr>
              <a:t>海外展開</a:t>
            </a:r>
          </a:p>
          <a:p>
            <a:pPr marL="476250" lvl="1" indent="6350" eaLnBrk="1" hangingPunct="1">
              <a:lnSpc>
                <a:spcPct val="80000"/>
              </a:lnSpc>
            </a:pPr>
            <a:r>
              <a:rPr lang="ja-JP" altLang="en-US" sz="2000" smtClean="0">
                <a:latin typeface="ＤＦＰ平成丸ゴシック体W4" pitchFamily="50" charset="-128"/>
                <a:ea typeface="ＤＦＰ平成丸ゴシック体W4" pitchFamily="50" charset="-128"/>
              </a:rPr>
              <a:t>商品化権料</a:t>
            </a:r>
            <a:br>
              <a:rPr lang="ja-JP" altLang="en-US" sz="2000" smtClean="0">
                <a:latin typeface="ＤＦＰ平成丸ゴシック体W4" pitchFamily="50" charset="-128"/>
                <a:ea typeface="ＤＦＰ平成丸ゴシック体W4" pitchFamily="50" charset="-128"/>
              </a:rPr>
            </a:br>
            <a:r>
              <a:rPr lang="ja-JP" altLang="en-US" sz="2000" smtClean="0">
                <a:latin typeface="ＤＦＰ平成丸ゴシック体W4" pitchFamily="50" charset="-128"/>
                <a:ea typeface="ＤＦＰ平成丸ゴシック体W4" pitchFamily="50" charset="-128"/>
              </a:rPr>
              <a:t>（映画化，テレビ化，攻略本，マーチャンダイジング）</a:t>
            </a:r>
          </a:p>
        </p:txBody>
      </p:sp>
      <p:sp>
        <p:nvSpPr>
          <p:cNvPr id="4" name="Rectangle 4"/>
          <p:cNvSpPr>
            <a:spLocks noChangeArrowheads="1"/>
          </p:cNvSpPr>
          <p:nvPr/>
        </p:nvSpPr>
        <p:spPr bwMode="auto">
          <a:xfrm>
            <a:off x="3348038" y="3644900"/>
            <a:ext cx="5795962" cy="1079500"/>
          </a:xfrm>
          <a:prstGeom prst="rect">
            <a:avLst/>
          </a:prstGeom>
          <a:solidFill>
            <a:schemeClr val="bg1">
              <a:lumMod val="90000"/>
              <a:lumOff val="10000"/>
            </a:schemeClr>
          </a:solidFill>
          <a:ln w="9525">
            <a:solidFill>
              <a:schemeClr val="tx1"/>
            </a:solidFill>
            <a:miter lim="800000"/>
            <a:headEnd/>
            <a:tailEnd/>
          </a:ln>
          <a:effectLst/>
        </p:spPr>
        <p:txBody>
          <a:bodyPr wrap="none" anchor="ctr"/>
          <a:lstStyle/>
          <a:p>
            <a:pPr algn="ctr">
              <a:defRPr/>
            </a:pPr>
            <a:r>
              <a:rPr lang="ja-JP" altLang="en-US" sz="2000" dirty="0">
                <a:latin typeface="ＤＦＧ平成丸ゴシック体W4" pitchFamily="50" charset="-128"/>
                <a:ea typeface="ＤＦＧ平成丸ゴシック体W4" pitchFamily="50" charset="-128"/>
              </a:rPr>
              <a:t>・学生時代の企画書では不要になることが多いです</a:t>
            </a:r>
            <a:endParaRPr lang="en-US" altLang="ja-JP" sz="2000" dirty="0">
              <a:latin typeface="ＤＦＧ平成丸ゴシック体W4" pitchFamily="50" charset="-128"/>
              <a:ea typeface="ＤＦＧ平成丸ゴシック体W4" pitchFamily="50" charset="-128"/>
            </a:endParaRPr>
          </a:p>
          <a:p>
            <a:pPr algn="ctr">
              <a:defRPr/>
            </a:pPr>
            <a:r>
              <a:rPr lang="ja-JP" altLang="en-US" sz="2000" dirty="0">
                <a:latin typeface="ＤＦＧ平成丸ゴシック体W4" pitchFamily="50" charset="-128"/>
                <a:ea typeface="ＤＦＧ平成丸ゴシック体W4" pitchFamily="50" charset="-128"/>
              </a:rPr>
              <a:t>・</a:t>
            </a:r>
            <a:r>
              <a:rPr lang="en-US" altLang="ja-JP" sz="2000" dirty="0">
                <a:latin typeface="ＤＦＧ平成丸ゴシック体W4" pitchFamily="50" charset="-128"/>
                <a:ea typeface="ＤＦＧ平成丸ゴシック体W4" pitchFamily="50" charset="-128"/>
              </a:rPr>
              <a:t>2</a:t>
            </a:r>
            <a:r>
              <a:rPr lang="ja-JP" altLang="en-US" sz="2000" dirty="0">
                <a:latin typeface="ＤＦＧ平成丸ゴシック体W4" pitchFamily="50" charset="-128"/>
                <a:ea typeface="ＤＦＧ平成丸ゴシック体W4" pitchFamily="50" charset="-128"/>
              </a:rPr>
              <a:t>年次前期の「表現工程論」で詳細解説します</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500063" y="0"/>
            <a:ext cx="8215312" cy="1143000"/>
          </a:xfrm>
        </p:spPr>
        <p:txBody>
          <a:bodyPr/>
          <a:lstStyle/>
          <a:p>
            <a:pPr marL="838200" indent="-838200" algn="l" eaLnBrk="1" hangingPunct="1"/>
            <a:r>
              <a:rPr lang="ja-JP" altLang="en-US" sz="2000" smtClean="0"/>
              <a:t>企画書③　ー構成要素ー</a:t>
            </a:r>
            <a:br>
              <a:rPr lang="ja-JP" altLang="en-US" sz="2000" smtClean="0"/>
            </a:br>
            <a:r>
              <a:rPr lang="ja-JP" altLang="en-US" smtClean="0"/>
              <a:t>体裁のサンプル①</a:t>
            </a:r>
          </a:p>
        </p:txBody>
      </p:sp>
      <p:sp>
        <p:nvSpPr>
          <p:cNvPr id="41993" name="Rectangle 9"/>
          <p:cNvSpPr>
            <a:spLocks noChangeArrowheads="1"/>
          </p:cNvSpPr>
          <p:nvPr/>
        </p:nvSpPr>
        <p:spPr bwMode="auto">
          <a:xfrm>
            <a:off x="107950" y="1412875"/>
            <a:ext cx="2087563" cy="1584325"/>
          </a:xfrm>
          <a:prstGeom prst="rect">
            <a:avLst/>
          </a:prstGeom>
          <a:solidFill>
            <a:schemeClr val="bg1">
              <a:lumMod val="90000"/>
              <a:lumOff val="10000"/>
            </a:schemeClr>
          </a:solidFill>
          <a:ln w="9525">
            <a:solidFill>
              <a:schemeClr val="tx1"/>
            </a:solidFill>
            <a:miter lim="800000"/>
            <a:headEnd/>
            <a:tailEnd/>
          </a:ln>
          <a:effectLst/>
        </p:spPr>
        <p:txBody>
          <a:bodyPr wrap="none" anchor="ctr"/>
          <a:lstStyle/>
          <a:p>
            <a:pPr algn="ctr">
              <a:defRPr/>
            </a:pPr>
            <a:r>
              <a:rPr lang="ja-JP" altLang="en-US" sz="1200">
                <a:ea typeface="ＤＦＰ特太ゴシック体" pitchFamily="50" charset="-128"/>
              </a:rPr>
              <a:t>タイトル</a:t>
            </a:r>
          </a:p>
        </p:txBody>
      </p:sp>
      <p:sp>
        <p:nvSpPr>
          <p:cNvPr id="41994" name="Rectangle 10"/>
          <p:cNvSpPr>
            <a:spLocks noChangeArrowheads="1"/>
          </p:cNvSpPr>
          <p:nvPr/>
        </p:nvSpPr>
        <p:spPr bwMode="auto">
          <a:xfrm>
            <a:off x="2270125" y="1412875"/>
            <a:ext cx="2087563" cy="1584325"/>
          </a:xfrm>
          <a:prstGeom prst="rect">
            <a:avLst/>
          </a:prstGeom>
          <a:solidFill>
            <a:schemeClr val="bg1">
              <a:lumMod val="90000"/>
              <a:lumOff val="10000"/>
            </a:schemeClr>
          </a:solidFill>
          <a:ln w="9525">
            <a:solidFill>
              <a:schemeClr val="tx1"/>
            </a:solidFill>
            <a:miter lim="800000"/>
            <a:headEnd/>
            <a:tailEnd/>
          </a:ln>
          <a:effectLst/>
        </p:spPr>
        <p:txBody>
          <a:bodyPr wrap="none" anchor="ctr"/>
          <a:lstStyle/>
          <a:p>
            <a:pPr>
              <a:defRPr/>
            </a:pPr>
            <a:r>
              <a:rPr lang="ja-JP" altLang="en-US" sz="1000">
                <a:ea typeface="ＤＦＰ特太ゴシック体" pitchFamily="50" charset="-128"/>
              </a:rPr>
              <a:t>概要</a:t>
            </a:r>
          </a:p>
          <a:p>
            <a:pPr>
              <a:defRPr/>
            </a:pPr>
            <a:r>
              <a:rPr lang="ja-JP" altLang="en-US" sz="1000">
                <a:latin typeface="HG丸ｺﾞｼｯｸM-PRO" pitchFamily="50" charset="-128"/>
                <a:ea typeface="HG丸ｺﾞｼｯｸM-PRO" pitchFamily="50" charset="-128"/>
              </a:rPr>
              <a:t>タイトル： ○○</a:t>
            </a:r>
            <a:r>
              <a:rPr lang="en-US" altLang="ja-JP" sz="1000">
                <a:latin typeface="HG丸ｺﾞｼｯｸM-PRO" pitchFamily="50" charset="-128"/>
                <a:ea typeface="HG丸ｺﾞｼｯｸM-PRO" pitchFamily="50" charset="-128"/>
              </a:rPr>
              <a:t>××</a:t>
            </a:r>
          </a:p>
          <a:p>
            <a:pPr>
              <a:defRPr/>
            </a:pPr>
            <a:r>
              <a:rPr lang="ja-JP" altLang="en-US" sz="1000">
                <a:latin typeface="HG丸ｺﾞｼｯｸM-PRO" pitchFamily="50" charset="-128"/>
                <a:ea typeface="HG丸ｺﾞｼｯｸM-PRO" pitchFamily="50" charset="-128"/>
              </a:rPr>
              <a:t>原作、脚色、脚本：　○○</a:t>
            </a:r>
            <a:r>
              <a:rPr lang="en-US" altLang="ja-JP" sz="1000">
                <a:latin typeface="HG丸ｺﾞｼｯｸM-PRO" pitchFamily="50" charset="-128"/>
                <a:ea typeface="HG丸ｺﾞｼｯｸM-PRO" pitchFamily="50" charset="-128"/>
              </a:rPr>
              <a:t>××</a:t>
            </a:r>
          </a:p>
          <a:p>
            <a:pPr>
              <a:defRPr/>
            </a:pPr>
            <a:r>
              <a:rPr lang="ja-JP" altLang="en-US" sz="1000">
                <a:latin typeface="HG丸ｺﾞｼｯｸM-PRO" pitchFamily="50" charset="-128"/>
                <a:ea typeface="HG丸ｺﾞｼｯｸM-PRO" pitchFamily="50" charset="-128"/>
              </a:rPr>
              <a:t>制作手段： </a:t>
            </a:r>
            <a:r>
              <a:rPr lang="en-US" altLang="ja-JP" sz="1000">
                <a:latin typeface="HG丸ｺﾞｼｯｸM-PRO" pitchFamily="50" charset="-128"/>
                <a:ea typeface="HG丸ｺﾞｼｯｸM-PRO" pitchFamily="50" charset="-128"/>
              </a:rPr>
              <a:t>CG</a:t>
            </a:r>
            <a:r>
              <a:rPr lang="ja-JP" altLang="en-US" sz="1000">
                <a:latin typeface="HG丸ｺﾞｼｯｸM-PRO" pitchFamily="50" charset="-128"/>
                <a:ea typeface="HG丸ｺﾞｼｯｸM-PRO" pitchFamily="50" charset="-128"/>
              </a:rPr>
              <a:t>アニメーション</a:t>
            </a:r>
          </a:p>
          <a:p>
            <a:pPr>
              <a:defRPr/>
            </a:pPr>
            <a:r>
              <a:rPr lang="ja-JP" altLang="en-US" sz="1000">
                <a:latin typeface="HG丸ｺﾞｼｯｸM-PRO" pitchFamily="50" charset="-128"/>
                <a:ea typeface="HG丸ｺﾞｼｯｸM-PRO" pitchFamily="50" charset="-128"/>
              </a:rPr>
              <a:t>長さ：</a:t>
            </a:r>
            <a:r>
              <a:rPr lang="en-US" altLang="ja-JP" sz="1000">
                <a:latin typeface="HG丸ｺﾞｼｯｸM-PRO" pitchFamily="50" charset="-128"/>
                <a:ea typeface="HG丸ｺﾞｼｯｸM-PRO" pitchFamily="50" charset="-128"/>
              </a:rPr>
              <a:t>120</a:t>
            </a:r>
            <a:r>
              <a:rPr lang="ja-JP" altLang="en-US" sz="1000">
                <a:latin typeface="HG丸ｺﾞｼｯｸM-PRO" pitchFamily="50" charset="-128"/>
                <a:ea typeface="HG丸ｺﾞｼｯｸM-PRO" pitchFamily="50" charset="-128"/>
              </a:rPr>
              <a:t>分</a:t>
            </a:r>
          </a:p>
          <a:p>
            <a:pPr>
              <a:defRPr/>
            </a:pPr>
            <a:r>
              <a:rPr lang="ja-JP" altLang="en-US" sz="1000">
                <a:latin typeface="HG丸ｺﾞｼｯｸM-PRO" pitchFamily="50" charset="-128"/>
                <a:ea typeface="HG丸ｺﾞｼｯｸM-PRO" pitchFamily="50" charset="-128"/>
              </a:rPr>
              <a:t>内容の分類：</a:t>
            </a:r>
            <a:r>
              <a:rPr lang="en-US" altLang="ja-JP" sz="1000">
                <a:latin typeface="HG丸ｺﾞｼｯｸM-PRO" pitchFamily="50" charset="-128"/>
                <a:ea typeface="HG丸ｺﾞｼｯｸM-PRO" pitchFamily="50" charset="-128"/>
              </a:rPr>
              <a:t>SF</a:t>
            </a:r>
          </a:p>
          <a:p>
            <a:pPr>
              <a:defRPr/>
            </a:pPr>
            <a:r>
              <a:rPr lang="ja-JP" altLang="en-US" sz="1000">
                <a:latin typeface="HG丸ｺﾞｼｯｸM-PRO" pitchFamily="50" charset="-128"/>
                <a:ea typeface="HG丸ｺﾞｼｯｸM-PRO" pitchFamily="50" charset="-128"/>
              </a:rPr>
              <a:t>対象者：</a:t>
            </a:r>
            <a:r>
              <a:rPr lang="en-US" altLang="ja-JP" sz="1000">
                <a:latin typeface="HG丸ｺﾞｼｯｸM-PRO" pitchFamily="50" charset="-128"/>
                <a:ea typeface="HG丸ｺﾞｼｯｸM-PRO" pitchFamily="50" charset="-128"/>
              </a:rPr>
              <a:t>12</a:t>
            </a:r>
            <a:r>
              <a:rPr lang="ja-JP" altLang="en-US" sz="1000">
                <a:latin typeface="HG丸ｺﾞｼｯｸM-PRO" pitchFamily="50" charset="-128"/>
                <a:ea typeface="HG丸ｺﾞｼｯｸM-PRO" pitchFamily="50" charset="-128"/>
              </a:rPr>
              <a:t>歳以上</a:t>
            </a:r>
          </a:p>
          <a:p>
            <a:pPr>
              <a:defRPr/>
            </a:pPr>
            <a:r>
              <a:rPr lang="ja-JP" altLang="en-US" sz="1000">
                <a:latin typeface="HG丸ｺﾞｼｯｸM-PRO" pitchFamily="50" charset="-128"/>
                <a:ea typeface="HG丸ｺﾞｼｯｸM-PRO" pitchFamily="50" charset="-128"/>
              </a:rPr>
              <a:t>利用形態：劇場公開</a:t>
            </a:r>
          </a:p>
          <a:p>
            <a:pPr>
              <a:defRPr/>
            </a:pPr>
            <a:r>
              <a:rPr lang="ja-JP" altLang="en-US" sz="1000">
                <a:latin typeface="HG丸ｺﾞｼｯｸM-PRO" pitchFamily="50" charset="-128"/>
                <a:ea typeface="HG丸ｺﾞｼｯｸM-PRO" pitchFamily="50" charset="-128"/>
              </a:rPr>
              <a:t>制作主体者：</a:t>
            </a:r>
          </a:p>
        </p:txBody>
      </p:sp>
      <p:sp>
        <p:nvSpPr>
          <p:cNvPr id="39941" name="Text Box 11"/>
          <p:cNvSpPr txBox="1">
            <a:spLocks noChangeArrowheads="1"/>
          </p:cNvSpPr>
          <p:nvPr/>
        </p:nvSpPr>
        <p:spPr bwMode="auto">
          <a:xfrm>
            <a:off x="1936750" y="2722563"/>
            <a:ext cx="260350" cy="274637"/>
          </a:xfrm>
          <a:prstGeom prst="rect">
            <a:avLst/>
          </a:prstGeom>
          <a:noFill/>
          <a:ln w="9525">
            <a:noFill/>
            <a:miter lim="800000"/>
            <a:headEnd/>
            <a:tailEnd/>
          </a:ln>
        </p:spPr>
        <p:txBody>
          <a:bodyPr wrap="none">
            <a:spAutoFit/>
          </a:bodyPr>
          <a:lstStyle/>
          <a:p>
            <a:r>
              <a:rPr lang="en-US" altLang="ja-JP" sz="1200"/>
              <a:t>1</a:t>
            </a:r>
          </a:p>
        </p:txBody>
      </p:sp>
      <p:sp>
        <p:nvSpPr>
          <p:cNvPr id="39942" name="Text Box 12"/>
          <p:cNvSpPr txBox="1">
            <a:spLocks noChangeArrowheads="1"/>
          </p:cNvSpPr>
          <p:nvPr/>
        </p:nvSpPr>
        <p:spPr bwMode="auto">
          <a:xfrm>
            <a:off x="4097338" y="2722563"/>
            <a:ext cx="260350" cy="274637"/>
          </a:xfrm>
          <a:prstGeom prst="rect">
            <a:avLst/>
          </a:prstGeom>
          <a:noFill/>
          <a:ln w="9525">
            <a:noFill/>
            <a:miter lim="800000"/>
            <a:headEnd/>
            <a:tailEnd/>
          </a:ln>
        </p:spPr>
        <p:txBody>
          <a:bodyPr wrap="none">
            <a:spAutoFit/>
          </a:bodyPr>
          <a:lstStyle/>
          <a:p>
            <a:r>
              <a:rPr lang="en-US" altLang="ja-JP" sz="1200"/>
              <a:t>2</a:t>
            </a:r>
          </a:p>
        </p:txBody>
      </p:sp>
      <p:sp>
        <p:nvSpPr>
          <p:cNvPr id="41997" name="Rectangle 13"/>
          <p:cNvSpPr>
            <a:spLocks noChangeArrowheads="1"/>
          </p:cNvSpPr>
          <p:nvPr/>
        </p:nvSpPr>
        <p:spPr bwMode="auto">
          <a:xfrm>
            <a:off x="4429125" y="1412875"/>
            <a:ext cx="2087563" cy="1584325"/>
          </a:xfrm>
          <a:prstGeom prst="rect">
            <a:avLst/>
          </a:prstGeom>
          <a:solidFill>
            <a:schemeClr val="bg1">
              <a:lumMod val="90000"/>
              <a:lumOff val="10000"/>
            </a:schemeClr>
          </a:solidFill>
          <a:ln w="9525">
            <a:solidFill>
              <a:schemeClr val="tx1"/>
            </a:solidFill>
            <a:miter lim="800000"/>
            <a:headEnd/>
            <a:tailEnd/>
          </a:ln>
          <a:effectLst/>
        </p:spPr>
        <p:txBody>
          <a:bodyPr wrap="none" anchor="ctr"/>
          <a:lstStyle/>
          <a:p>
            <a:pPr>
              <a:defRPr/>
            </a:pPr>
            <a:r>
              <a:rPr lang="ja-JP" altLang="en-US" sz="1000">
                <a:ea typeface="ＤＦＰ特太ゴシック体" pitchFamily="50" charset="-128"/>
              </a:rPr>
              <a:t>企画意図</a:t>
            </a:r>
          </a:p>
          <a:p>
            <a:pPr>
              <a:defRPr/>
            </a:pPr>
            <a:r>
              <a:rPr lang="ja-JP" altLang="en-US" sz="1000">
                <a:latin typeface="HG丸ｺﾞｼｯｸM-PRO" pitchFamily="50" charset="-128"/>
                <a:ea typeface="HG丸ｺﾞｼｯｸM-PRO" pitchFamily="50" charset="-128"/>
              </a:rPr>
              <a:t>文章で記述するが，あまり長く</a:t>
            </a:r>
          </a:p>
          <a:p>
            <a:pPr>
              <a:defRPr/>
            </a:pPr>
            <a:r>
              <a:rPr lang="ja-JP" altLang="en-US" sz="1000">
                <a:latin typeface="HG丸ｺﾞｼｯｸM-PRO" pitchFamily="50" charset="-128"/>
                <a:ea typeface="HG丸ｺﾞｼｯｸM-PRO" pitchFamily="50" charset="-128"/>
              </a:rPr>
              <a:t>しすぎないこと．</a:t>
            </a:r>
            <a:r>
              <a:rPr lang="en-US" altLang="ja-JP" sz="1000">
                <a:latin typeface="HG丸ｺﾞｼｯｸM-PRO" pitchFamily="50" charset="-128"/>
                <a:ea typeface="HG丸ｺﾞｼｯｸM-PRO" pitchFamily="50" charset="-128"/>
              </a:rPr>
              <a:t>400</a:t>
            </a:r>
            <a:r>
              <a:rPr lang="ja-JP" altLang="en-US" sz="1000">
                <a:latin typeface="HG丸ｺﾞｼｯｸM-PRO" pitchFamily="50" charset="-128"/>
                <a:ea typeface="HG丸ｺﾞｼｯｸM-PRO" pitchFamily="50" charset="-128"/>
              </a:rPr>
              <a:t>文字程度</a:t>
            </a:r>
          </a:p>
          <a:p>
            <a:pPr>
              <a:defRPr/>
            </a:pPr>
            <a:r>
              <a:rPr lang="ja-JP" altLang="en-US" sz="1000">
                <a:latin typeface="HG丸ｺﾞｼｯｸM-PRO" pitchFamily="50" charset="-128"/>
                <a:ea typeface="HG丸ｺﾞｼｯｸM-PRO" pitchFamily="50" charset="-128"/>
              </a:rPr>
              <a:t>が妥当なところ．</a:t>
            </a:r>
          </a:p>
          <a:p>
            <a:pPr>
              <a:defRPr/>
            </a:pPr>
            <a:r>
              <a:rPr lang="ja-JP" altLang="en-US" sz="1000">
                <a:latin typeface="HG丸ｺﾞｼｯｸM-PRO" pitchFamily="50" charset="-128"/>
                <a:ea typeface="HG丸ｺﾞｼｯｸM-PRO" pitchFamily="50" charset="-128"/>
              </a:rPr>
              <a:t>句読点や段落わけをうまく使う</a:t>
            </a:r>
          </a:p>
          <a:p>
            <a:pPr>
              <a:defRPr/>
            </a:pPr>
            <a:r>
              <a:rPr lang="ja-JP" altLang="en-US" sz="1000">
                <a:latin typeface="HG丸ｺﾞｼｯｸM-PRO" pitchFamily="50" charset="-128"/>
                <a:ea typeface="HG丸ｺﾞｼｯｸM-PRO" pitchFamily="50" charset="-128"/>
              </a:rPr>
              <a:t>こと．</a:t>
            </a:r>
          </a:p>
          <a:p>
            <a:pPr>
              <a:defRPr/>
            </a:pPr>
            <a:r>
              <a:rPr lang="ja-JP" altLang="en-US" sz="1000">
                <a:latin typeface="HG丸ｺﾞｼｯｸM-PRO" pitchFamily="50" charset="-128"/>
                <a:ea typeface="HG丸ｺﾞｼｯｸM-PRO" pitchFamily="50" charset="-128"/>
              </a:rPr>
              <a:t>一文を短くすること</a:t>
            </a:r>
          </a:p>
          <a:p>
            <a:pPr>
              <a:defRPr/>
            </a:pPr>
            <a:endParaRPr lang="ja-JP" altLang="en-US" sz="1000">
              <a:latin typeface="HG丸ｺﾞｼｯｸM-PRO" pitchFamily="50" charset="-128"/>
              <a:ea typeface="HG丸ｺﾞｼｯｸM-PRO" pitchFamily="50" charset="-128"/>
            </a:endParaRPr>
          </a:p>
          <a:p>
            <a:pPr>
              <a:defRPr/>
            </a:pPr>
            <a:endParaRPr lang="en-US" altLang="ja-JP" sz="1000">
              <a:latin typeface="HG丸ｺﾞｼｯｸM-PRO" pitchFamily="50" charset="-128"/>
              <a:ea typeface="HG丸ｺﾞｼｯｸM-PRO" pitchFamily="50" charset="-128"/>
            </a:endParaRPr>
          </a:p>
        </p:txBody>
      </p:sp>
      <p:sp>
        <p:nvSpPr>
          <p:cNvPr id="39944" name="Text Box 14"/>
          <p:cNvSpPr txBox="1">
            <a:spLocks noChangeArrowheads="1"/>
          </p:cNvSpPr>
          <p:nvPr/>
        </p:nvSpPr>
        <p:spPr bwMode="auto">
          <a:xfrm>
            <a:off x="6256338" y="2722563"/>
            <a:ext cx="260350" cy="274637"/>
          </a:xfrm>
          <a:prstGeom prst="rect">
            <a:avLst/>
          </a:prstGeom>
          <a:noFill/>
          <a:ln w="9525">
            <a:noFill/>
            <a:miter lim="800000"/>
            <a:headEnd/>
            <a:tailEnd/>
          </a:ln>
        </p:spPr>
        <p:txBody>
          <a:bodyPr wrap="none">
            <a:spAutoFit/>
          </a:bodyPr>
          <a:lstStyle/>
          <a:p>
            <a:r>
              <a:rPr lang="en-US" altLang="ja-JP" sz="1200"/>
              <a:t>3</a:t>
            </a:r>
          </a:p>
        </p:txBody>
      </p:sp>
      <p:sp>
        <p:nvSpPr>
          <p:cNvPr id="41999" name="Rectangle 15"/>
          <p:cNvSpPr>
            <a:spLocks noChangeArrowheads="1"/>
          </p:cNvSpPr>
          <p:nvPr/>
        </p:nvSpPr>
        <p:spPr bwMode="auto">
          <a:xfrm>
            <a:off x="6589713" y="1412875"/>
            <a:ext cx="2087562" cy="1584325"/>
          </a:xfrm>
          <a:prstGeom prst="rect">
            <a:avLst/>
          </a:prstGeom>
          <a:solidFill>
            <a:schemeClr val="bg1">
              <a:lumMod val="90000"/>
              <a:lumOff val="10000"/>
            </a:schemeClr>
          </a:solidFill>
          <a:ln w="9525">
            <a:solidFill>
              <a:schemeClr val="tx1"/>
            </a:solidFill>
            <a:miter lim="800000"/>
            <a:headEnd/>
            <a:tailEnd/>
          </a:ln>
          <a:effectLst/>
        </p:spPr>
        <p:txBody>
          <a:bodyPr wrap="none" anchor="ctr"/>
          <a:lstStyle/>
          <a:p>
            <a:pPr>
              <a:defRPr/>
            </a:pPr>
            <a:r>
              <a:rPr lang="ja-JP" altLang="en-US" sz="1000">
                <a:ea typeface="ＤＦＰ特太ゴシック体" pitchFamily="50" charset="-128"/>
              </a:rPr>
              <a:t>舞台設定</a:t>
            </a:r>
          </a:p>
          <a:p>
            <a:pPr>
              <a:defRPr/>
            </a:pPr>
            <a:r>
              <a:rPr lang="ja-JP" altLang="en-US" sz="1000">
                <a:latin typeface="HG丸ｺﾞｼｯｸM-PRO" pitchFamily="50" charset="-128"/>
                <a:ea typeface="HG丸ｺﾞｼｯｸM-PRO" pitchFamily="50" charset="-128"/>
              </a:rPr>
              <a:t>時代背景や世界情勢などコンテン</a:t>
            </a:r>
          </a:p>
          <a:p>
            <a:pPr>
              <a:defRPr/>
            </a:pPr>
            <a:r>
              <a:rPr lang="ja-JP" altLang="en-US" sz="1000">
                <a:latin typeface="HG丸ｺﾞｼｯｸM-PRO" pitchFamily="50" charset="-128"/>
                <a:ea typeface="HG丸ｺﾞｼｯｸM-PRO" pitchFamily="50" charset="-128"/>
              </a:rPr>
              <a:t>ツの舞台の設定を記述すること．</a:t>
            </a:r>
          </a:p>
          <a:p>
            <a:pPr>
              <a:defRPr/>
            </a:pPr>
            <a:r>
              <a:rPr lang="ja-JP" altLang="en-US" sz="1000">
                <a:latin typeface="HG丸ｺﾞｼｯｸM-PRO" pitchFamily="50" charset="-128"/>
                <a:ea typeface="HG丸ｺﾞｼｯｸM-PRO" pitchFamily="50" charset="-128"/>
              </a:rPr>
              <a:t>絵や写真などを混ぜること</a:t>
            </a:r>
          </a:p>
          <a:p>
            <a:pPr>
              <a:defRPr/>
            </a:pPr>
            <a:r>
              <a:rPr lang="ja-JP" altLang="en-US" sz="1000">
                <a:latin typeface="HG丸ｺﾞｼｯｸM-PRO" pitchFamily="50" charset="-128"/>
                <a:ea typeface="HG丸ｺﾞｼｯｸM-PRO" pitchFamily="50" charset="-128"/>
              </a:rPr>
              <a:t>必要があれば枚数は増やすが，</a:t>
            </a:r>
          </a:p>
          <a:p>
            <a:pPr>
              <a:defRPr/>
            </a:pPr>
            <a:r>
              <a:rPr lang="ja-JP" altLang="en-US" sz="1000">
                <a:latin typeface="HG丸ｺﾞｼｯｸM-PRO" pitchFamily="50" charset="-128"/>
                <a:ea typeface="HG丸ｺﾞｼｯｸM-PRO" pitchFamily="50" charset="-128"/>
              </a:rPr>
              <a:t>あまり多い場合は付帯資料とする</a:t>
            </a:r>
          </a:p>
          <a:p>
            <a:pPr>
              <a:defRPr/>
            </a:pPr>
            <a:endParaRPr lang="ja-JP" altLang="en-US" sz="1000">
              <a:latin typeface="HG丸ｺﾞｼｯｸM-PRO" pitchFamily="50" charset="-128"/>
              <a:ea typeface="HG丸ｺﾞｼｯｸM-PRO" pitchFamily="50" charset="-128"/>
            </a:endParaRPr>
          </a:p>
          <a:p>
            <a:pPr>
              <a:defRPr/>
            </a:pPr>
            <a:endParaRPr lang="ja-JP" altLang="en-US" sz="1000">
              <a:latin typeface="HG丸ｺﾞｼｯｸM-PRO" pitchFamily="50" charset="-128"/>
              <a:ea typeface="HG丸ｺﾞｼｯｸM-PRO" pitchFamily="50" charset="-128"/>
            </a:endParaRPr>
          </a:p>
          <a:p>
            <a:pPr>
              <a:defRPr/>
            </a:pPr>
            <a:endParaRPr lang="en-US" altLang="ja-JP" sz="1000">
              <a:latin typeface="HG丸ｺﾞｼｯｸM-PRO" pitchFamily="50" charset="-128"/>
              <a:ea typeface="HG丸ｺﾞｼｯｸM-PRO" pitchFamily="50" charset="-128"/>
            </a:endParaRPr>
          </a:p>
        </p:txBody>
      </p:sp>
      <p:sp>
        <p:nvSpPr>
          <p:cNvPr id="39946" name="Text Box 16"/>
          <p:cNvSpPr txBox="1">
            <a:spLocks noChangeArrowheads="1"/>
          </p:cNvSpPr>
          <p:nvPr/>
        </p:nvSpPr>
        <p:spPr bwMode="auto">
          <a:xfrm>
            <a:off x="8174038" y="2708275"/>
            <a:ext cx="488950" cy="274638"/>
          </a:xfrm>
          <a:prstGeom prst="rect">
            <a:avLst/>
          </a:prstGeom>
          <a:noFill/>
          <a:ln w="9525">
            <a:noFill/>
            <a:miter lim="800000"/>
            <a:headEnd/>
            <a:tailEnd/>
          </a:ln>
        </p:spPr>
        <p:txBody>
          <a:bodyPr wrap="none">
            <a:spAutoFit/>
          </a:bodyPr>
          <a:lstStyle/>
          <a:p>
            <a:r>
              <a:rPr lang="en-US" altLang="ja-JP" sz="1200"/>
              <a:t>4</a:t>
            </a:r>
            <a:r>
              <a:rPr lang="ja-JP" altLang="en-US" sz="1200"/>
              <a:t>～</a:t>
            </a:r>
            <a:r>
              <a:rPr lang="en-US" altLang="ja-JP" sz="1200"/>
              <a:t>6</a:t>
            </a:r>
          </a:p>
        </p:txBody>
      </p:sp>
      <p:sp>
        <p:nvSpPr>
          <p:cNvPr id="39947" name="Rectangle 17"/>
          <p:cNvSpPr>
            <a:spLocks noChangeArrowheads="1"/>
          </p:cNvSpPr>
          <p:nvPr/>
        </p:nvSpPr>
        <p:spPr bwMode="auto">
          <a:xfrm>
            <a:off x="6805613" y="2565400"/>
            <a:ext cx="576262" cy="358775"/>
          </a:xfrm>
          <a:prstGeom prst="rect">
            <a:avLst/>
          </a:prstGeom>
          <a:solidFill>
            <a:schemeClr val="accent1"/>
          </a:solidFill>
          <a:ln w="9525">
            <a:solidFill>
              <a:schemeClr val="tx1"/>
            </a:solidFill>
            <a:miter lim="800000"/>
            <a:headEnd/>
            <a:tailEnd/>
          </a:ln>
        </p:spPr>
        <p:txBody>
          <a:bodyPr wrap="none" anchor="ctr"/>
          <a:lstStyle/>
          <a:p>
            <a:pPr algn="ctr"/>
            <a:r>
              <a:rPr lang="ja-JP" altLang="en-US" sz="1000"/>
              <a:t>絵</a:t>
            </a:r>
          </a:p>
        </p:txBody>
      </p:sp>
      <p:sp>
        <p:nvSpPr>
          <p:cNvPr id="39948" name="Rectangle 18"/>
          <p:cNvSpPr>
            <a:spLocks noChangeArrowheads="1"/>
          </p:cNvSpPr>
          <p:nvPr/>
        </p:nvSpPr>
        <p:spPr bwMode="auto">
          <a:xfrm>
            <a:off x="7453313" y="2565400"/>
            <a:ext cx="576262" cy="358775"/>
          </a:xfrm>
          <a:prstGeom prst="rect">
            <a:avLst/>
          </a:prstGeom>
          <a:solidFill>
            <a:schemeClr val="accent1"/>
          </a:solidFill>
          <a:ln w="9525">
            <a:solidFill>
              <a:schemeClr val="tx1"/>
            </a:solidFill>
            <a:miter lim="800000"/>
            <a:headEnd/>
            <a:tailEnd/>
          </a:ln>
        </p:spPr>
        <p:txBody>
          <a:bodyPr wrap="none" anchor="ctr"/>
          <a:lstStyle/>
          <a:p>
            <a:pPr algn="ctr"/>
            <a:r>
              <a:rPr lang="ja-JP" altLang="en-US" sz="1000"/>
              <a:t>写真</a:t>
            </a:r>
          </a:p>
        </p:txBody>
      </p:sp>
      <p:sp>
        <p:nvSpPr>
          <p:cNvPr id="42003" name="Rectangle 19"/>
          <p:cNvSpPr>
            <a:spLocks noChangeArrowheads="1"/>
          </p:cNvSpPr>
          <p:nvPr/>
        </p:nvSpPr>
        <p:spPr bwMode="auto">
          <a:xfrm>
            <a:off x="250825" y="3068638"/>
            <a:ext cx="2087563" cy="1584325"/>
          </a:xfrm>
          <a:prstGeom prst="rect">
            <a:avLst/>
          </a:prstGeom>
          <a:solidFill>
            <a:schemeClr val="bg1">
              <a:lumMod val="90000"/>
              <a:lumOff val="10000"/>
            </a:schemeClr>
          </a:solidFill>
          <a:ln w="9525">
            <a:solidFill>
              <a:schemeClr val="tx1"/>
            </a:solidFill>
            <a:miter lim="800000"/>
            <a:headEnd/>
            <a:tailEnd/>
          </a:ln>
          <a:effectLst/>
        </p:spPr>
        <p:txBody>
          <a:bodyPr wrap="none" anchor="ctr"/>
          <a:lstStyle/>
          <a:p>
            <a:pPr>
              <a:defRPr/>
            </a:pPr>
            <a:r>
              <a:rPr lang="ja-JP" altLang="en-US" sz="1000">
                <a:ea typeface="ＤＦＰ特太ゴシック体" pitchFamily="50" charset="-128"/>
              </a:rPr>
              <a:t>キャラクタ設定</a:t>
            </a:r>
          </a:p>
          <a:p>
            <a:pPr>
              <a:defRPr/>
            </a:pPr>
            <a:r>
              <a:rPr lang="ja-JP" altLang="en-US" sz="1000">
                <a:latin typeface="HG丸ｺﾞｼｯｸM-PRO" pitchFamily="50" charset="-128"/>
                <a:ea typeface="HG丸ｺﾞｼｯｸM-PRO" pitchFamily="50" charset="-128"/>
              </a:rPr>
              <a:t>キャラクタの設定（文字）やデ</a:t>
            </a:r>
          </a:p>
          <a:p>
            <a:pPr>
              <a:defRPr/>
            </a:pPr>
            <a:r>
              <a:rPr lang="ja-JP" altLang="en-US" sz="1000">
                <a:latin typeface="HG丸ｺﾞｼｯｸM-PRO" pitchFamily="50" charset="-128"/>
                <a:ea typeface="HG丸ｺﾞｼｯｸM-PRO" pitchFamily="50" charset="-128"/>
              </a:rPr>
              <a:t>ザイン（画像）を乗せ登場人物</a:t>
            </a:r>
          </a:p>
          <a:p>
            <a:pPr>
              <a:defRPr/>
            </a:pPr>
            <a:r>
              <a:rPr lang="ja-JP" altLang="en-US" sz="1000">
                <a:latin typeface="HG丸ｺﾞｼｯｸM-PRO" pitchFamily="50" charset="-128"/>
                <a:ea typeface="HG丸ｺﾞｼｯｸM-PRO" pitchFamily="50" charset="-128"/>
              </a:rPr>
              <a:t>を紹介する</a:t>
            </a:r>
          </a:p>
          <a:p>
            <a:pPr>
              <a:defRPr/>
            </a:pPr>
            <a:r>
              <a:rPr lang="ja-JP" altLang="en-US" sz="1000">
                <a:latin typeface="HG丸ｺﾞｼｯｸM-PRO" pitchFamily="50" charset="-128"/>
                <a:ea typeface="HG丸ｺﾞｼｯｸM-PRO" pitchFamily="50" charset="-128"/>
              </a:rPr>
              <a:t>多い場合は付帯資料に</a:t>
            </a:r>
          </a:p>
          <a:p>
            <a:pPr>
              <a:defRPr/>
            </a:pPr>
            <a:endParaRPr lang="ja-JP" altLang="en-US" sz="1000">
              <a:latin typeface="HG丸ｺﾞｼｯｸM-PRO" pitchFamily="50" charset="-128"/>
              <a:ea typeface="HG丸ｺﾞｼｯｸM-PRO" pitchFamily="50" charset="-128"/>
            </a:endParaRPr>
          </a:p>
          <a:p>
            <a:pPr>
              <a:defRPr/>
            </a:pPr>
            <a:endParaRPr lang="ja-JP" altLang="en-US" sz="1000">
              <a:latin typeface="HG丸ｺﾞｼｯｸM-PRO" pitchFamily="50" charset="-128"/>
              <a:ea typeface="HG丸ｺﾞｼｯｸM-PRO" pitchFamily="50" charset="-128"/>
            </a:endParaRPr>
          </a:p>
          <a:p>
            <a:pPr>
              <a:defRPr/>
            </a:pPr>
            <a:endParaRPr lang="ja-JP" altLang="en-US" sz="1000">
              <a:latin typeface="HG丸ｺﾞｼｯｸM-PRO" pitchFamily="50" charset="-128"/>
              <a:ea typeface="HG丸ｺﾞｼｯｸM-PRO" pitchFamily="50" charset="-128"/>
            </a:endParaRPr>
          </a:p>
          <a:p>
            <a:pPr>
              <a:defRPr/>
            </a:pPr>
            <a:endParaRPr lang="en-US" altLang="ja-JP" sz="1000">
              <a:latin typeface="HG丸ｺﾞｼｯｸM-PRO" pitchFamily="50" charset="-128"/>
              <a:ea typeface="HG丸ｺﾞｼｯｸM-PRO" pitchFamily="50" charset="-128"/>
            </a:endParaRPr>
          </a:p>
        </p:txBody>
      </p:sp>
      <p:sp>
        <p:nvSpPr>
          <p:cNvPr id="39950" name="Text Box 20"/>
          <p:cNvSpPr txBox="1">
            <a:spLocks noChangeArrowheads="1"/>
          </p:cNvSpPr>
          <p:nvPr/>
        </p:nvSpPr>
        <p:spPr bwMode="auto">
          <a:xfrm>
            <a:off x="1906588" y="4364038"/>
            <a:ext cx="387350" cy="274637"/>
          </a:xfrm>
          <a:prstGeom prst="rect">
            <a:avLst/>
          </a:prstGeom>
          <a:noFill/>
          <a:ln w="9525">
            <a:noFill/>
            <a:miter lim="800000"/>
            <a:headEnd/>
            <a:tailEnd/>
          </a:ln>
        </p:spPr>
        <p:txBody>
          <a:bodyPr wrap="none">
            <a:spAutoFit/>
          </a:bodyPr>
          <a:lstStyle/>
          <a:p>
            <a:r>
              <a:rPr lang="en-US" altLang="ja-JP" sz="1200"/>
              <a:t>7-9</a:t>
            </a:r>
          </a:p>
        </p:txBody>
      </p:sp>
      <p:sp>
        <p:nvSpPr>
          <p:cNvPr id="39951" name="Rectangle 21"/>
          <p:cNvSpPr>
            <a:spLocks noChangeArrowheads="1"/>
          </p:cNvSpPr>
          <p:nvPr/>
        </p:nvSpPr>
        <p:spPr bwMode="auto">
          <a:xfrm>
            <a:off x="466725" y="4076700"/>
            <a:ext cx="576263" cy="503238"/>
          </a:xfrm>
          <a:prstGeom prst="rect">
            <a:avLst/>
          </a:prstGeom>
          <a:solidFill>
            <a:schemeClr val="accent1"/>
          </a:solidFill>
          <a:ln w="9525">
            <a:solidFill>
              <a:schemeClr val="tx1"/>
            </a:solidFill>
            <a:miter lim="800000"/>
            <a:headEnd/>
            <a:tailEnd/>
          </a:ln>
        </p:spPr>
        <p:txBody>
          <a:bodyPr wrap="none" anchor="ctr"/>
          <a:lstStyle/>
          <a:p>
            <a:pPr algn="ctr"/>
            <a:r>
              <a:rPr lang="ja-JP" altLang="en-US" sz="1000"/>
              <a:t>文字ほか</a:t>
            </a:r>
          </a:p>
        </p:txBody>
      </p:sp>
      <p:sp>
        <p:nvSpPr>
          <p:cNvPr id="39952" name="Rectangle 22"/>
          <p:cNvSpPr>
            <a:spLocks noChangeArrowheads="1"/>
          </p:cNvSpPr>
          <p:nvPr/>
        </p:nvSpPr>
        <p:spPr bwMode="auto">
          <a:xfrm>
            <a:off x="1114425" y="4076700"/>
            <a:ext cx="576263" cy="503238"/>
          </a:xfrm>
          <a:prstGeom prst="rect">
            <a:avLst/>
          </a:prstGeom>
          <a:solidFill>
            <a:schemeClr val="accent1"/>
          </a:solidFill>
          <a:ln w="9525">
            <a:solidFill>
              <a:schemeClr val="tx1"/>
            </a:solidFill>
            <a:miter lim="800000"/>
            <a:headEnd/>
            <a:tailEnd/>
          </a:ln>
        </p:spPr>
        <p:txBody>
          <a:bodyPr wrap="none" anchor="ctr"/>
          <a:lstStyle/>
          <a:p>
            <a:pPr algn="ctr"/>
            <a:r>
              <a:rPr lang="ja-JP" altLang="en-US" sz="1000"/>
              <a:t>デザイン</a:t>
            </a:r>
          </a:p>
        </p:txBody>
      </p:sp>
      <p:sp>
        <p:nvSpPr>
          <p:cNvPr id="42007" name="Rectangle 23"/>
          <p:cNvSpPr>
            <a:spLocks noChangeArrowheads="1"/>
          </p:cNvSpPr>
          <p:nvPr/>
        </p:nvSpPr>
        <p:spPr bwMode="auto">
          <a:xfrm>
            <a:off x="2409825" y="3068638"/>
            <a:ext cx="2087563" cy="1584325"/>
          </a:xfrm>
          <a:prstGeom prst="rect">
            <a:avLst/>
          </a:prstGeom>
          <a:solidFill>
            <a:schemeClr val="bg1">
              <a:lumMod val="90000"/>
              <a:lumOff val="10000"/>
            </a:schemeClr>
          </a:solidFill>
          <a:ln w="9525">
            <a:solidFill>
              <a:schemeClr val="tx1"/>
            </a:solidFill>
            <a:miter lim="800000"/>
            <a:headEnd/>
            <a:tailEnd/>
          </a:ln>
          <a:effectLst/>
        </p:spPr>
        <p:txBody>
          <a:bodyPr wrap="none" anchor="ctr"/>
          <a:lstStyle/>
          <a:p>
            <a:pPr>
              <a:defRPr/>
            </a:pPr>
            <a:r>
              <a:rPr lang="ja-JP" altLang="en-US" sz="1000">
                <a:ea typeface="ＤＦＰ特太ゴシック体" pitchFamily="50" charset="-128"/>
              </a:rPr>
              <a:t>その他設定</a:t>
            </a:r>
          </a:p>
          <a:p>
            <a:pPr>
              <a:defRPr/>
            </a:pPr>
            <a:r>
              <a:rPr lang="ja-JP" altLang="en-US" sz="1000">
                <a:latin typeface="HG丸ｺﾞｼｯｸM-PRO" pitchFamily="50" charset="-128"/>
                <a:ea typeface="HG丸ｺﾞｼｯｸM-PRO" pitchFamily="50" charset="-128"/>
              </a:rPr>
              <a:t>メカや環境の設定（文字）やデ</a:t>
            </a:r>
          </a:p>
          <a:p>
            <a:pPr>
              <a:defRPr/>
            </a:pPr>
            <a:r>
              <a:rPr lang="ja-JP" altLang="en-US" sz="1000">
                <a:latin typeface="HG丸ｺﾞｼｯｸM-PRO" pitchFamily="50" charset="-128"/>
                <a:ea typeface="HG丸ｺﾞｼｯｸM-PRO" pitchFamily="50" charset="-128"/>
              </a:rPr>
              <a:t>ザイン（画像）を乗せ登場人物</a:t>
            </a:r>
          </a:p>
          <a:p>
            <a:pPr>
              <a:defRPr/>
            </a:pPr>
            <a:r>
              <a:rPr lang="ja-JP" altLang="en-US" sz="1000">
                <a:latin typeface="HG丸ｺﾞｼｯｸM-PRO" pitchFamily="50" charset="-128"/>
                <a:ea typeface="HG丸ｺﾞｼｯｸM-PRO" pitchFamily="50" charset="-128"/>
              </a:rPr>
              <a:t>を紹介する</a:t>
            </a:r>
          </a:p>
          <a:p>
            <a:pPr>
              <a:defRPr/>
            </a:pPr>
            <a:r>
              <a:rPr lang="ja-JP" altLang="en-US" sz="1000">
                <a:latin typeface="HG丸ｺﾞｼｯｸM-PRO" pitchFamily="50" charset="-128"/>
                <a:ea typeface="HG丸ｺﾞｼｯｸM-PRO" pitchFamily="50" charset="-128"/>
              </a:rPr>
              <a:t>多い場合は付帯資料に</a:t>
            </a:r>
          </a:p>
          <a:p>
            <a:pPr>
              <a:defRPr/>
            </a:pPr>
            <a:endParaRPr lang="ja-JP" altLang="en-US" sz="1000">
              <a:latin typeface="HG丸ｺﾞｼｯｸM-PRO" pitchFamily="50" charset="-128"/>
              <a:ea typeface="HG丸ｺﾞｼｯｸM-PRO" pitchFamily="50" charset="-128"/>
            </a:endParaRPr>
          </a:p>
          <a:p>
            <a:pPr>
              <a:defRPr/>
            </a:pPr>
            <a:endParaRPr lang="ja-JP" altLang="en-US" sz="1000">
              <a:latin typeface="HG丸ｺﾞｼｯｸM-PRO" pitchFamily="50" charset="-128"/>
              <a:ea typeface="HG丸ｺﾞｼｯｸM-PRO" pitchFamily="50" charset="-128"/>
            </a:endParaRPr>
          </a:p>
          <a:p>
            <a:pPr>
              <a:defRPr/>
            </a:pPr>
            <a:endParaRPr lang="ja-JP" altLang="en-US" sz="1000">
              <a:latin typeface="HG丸ｺﾞｼｯｸM-PRO" pitchFamily="50" charset="-128"/>
              <a:ea typeface="HG丸ｺﾞｼｯｸM-PRO" pitchFamily="50" charset="-128"/>
            </a:endParaRPr>
          </a:p>
          <a:p>
            <a:pPr>
              <a:defRPr/>
            </a:pPr>
            <a:endParaRPr lang="en-US" altLang="ja-JP" sz="1000">
              <a:latin typeface="HG丸ｺﾞｼｯｸM-PRO" pitchFamily="50" charset="-128"/>
              <a:ea typeface="HG丸ｺﾞｼｯｸM-PRO" pitchFamily="50" charset="-128"/>
            </a:endParaRPr>
          </a:p>
        </p:txBody>
      </p:sp>
      <p:sp>
        <p:nvSpPr>
          <p:cNvPr id="39954" name="Text Box 24"/>
          <p:cNvSpPr txBox="1">
            <a:spLocks noChangeArrowheads="1"/>
          </p:cNvSpPr>
          <p:nvPr/>
        </p:nvSpPr>
        <p:spPr bwMode="auto">
          <a:xfrm>
            <a:off x="3922713" y="4364038"/>
            <a:ext cx="539750" cy="274637"/>
          </a:xfrm>
          <a:prstGeom prst="rect">
            <a:avLst/>
          </a:prstGeom>
          <a:noFill/>
          <a:ln w="9525">
            <a:noFill/>
            <a:miter lim="800000"/>
            <a:headEnd/>
            <a:tailEnd/>
          </a:ln>
        </p:spPr>
        <p:txBody>
          <a:bodyPr wrap="none">
            <a:spAutoFit/>
          </a:bodyPr>
          <a:lstStyle/>
          <a:p>
            <a:r>
              <a:rPr lang="en-US" altLang="ja-JP" sz="1200"/>
              <a:t>10-11</a:t>
            </a:r>
          </a:p>
        </p:txBody>
      </p:sp>
      <p:sp>
        <p:nvSpPr>
          <p:cNvPr id="39955" name="Rectangle 25"/>
          <p:cNvSpPr>
            <a:spLocks noChangeArrowheads="1"/>
          </p:cNvSpPr>
          <p:nvPr/>
        </p:nvSpPr>
        <p:spPr bwMode="auto">
          <a:xfrm>
            <a:off x="2625725" y="4076700"/>
            <a:ext cx="576263" cy="503238"/>
          </a:xfrm>
          <a:prstGeom prst="rect">
            <a:avLst/>
          </a:prstGeom>
          <a:solidFill>
            <a:schemeClr val="accent1"/>
          </a:solidFill>
          <a:ln w="9525">
            <a:solidFill>
              <a:schemeClr val="tx1"/>
            </a:solidFill>
            <a:miter lim="800000"/>
            <a:headEnd/>
            <a:tailEnd/>
          </a:ln>
        </p:spPr>
        <p:txBody>
          <a:bodyPr wrap="none" anchor="ctr"/>
          <a:lstStyle/>
          <a:p>
            <a:pPr algn="ctr"/>
            <a:r>
              <a:rPr lang="ja-JP" altLang="en-US" sz="1000"/>
              <a:t>文字ほか</a:t>
            </a:r>
          </a:p>
        </p:txBody>
      </p:sp>
      <p:sp>
        <p:nvSpPr>
          <p:cNvPr id="39956" name="Rectangle 26"/>
          <p:cNvSpPr>
            <a:spLocks noChangeArrowheads="1"/>
          </p:cNvSpPr>
          <p:nvPr/>
        </p:nvSpPr>
        <p:spPr bwMode="auto">
          <a:xfrm>
            <a:off x="3273425" y="4076700"/>
            <a:ext cx="576263" cy="503238"/>
          </a:xfrm>
          <a:prstGeom prst="rect">
            <a:avLst/>
          </a:prstGeom>
          <a:solidFill>
            <a:schemeClr val="accent1"/>
          </a:solidFill>
          <a:ln w="9525">
            <a:solidFill>
              <a:schemeClr val="tx1"/>
            </a:solidFill>
            <a:miter lim="800000"/>
            <a:headEnd/>
            <a:tailEnd/>
          </a:ln>
        </p:spPr>
        <p:txBody>
          <a:bodyPr wrap="none" anchor="ctr"/>
          <a:lstStyle/>
          <a:p>
            <a:pPr algn="ctr"/>
            <a:r>
              <a:rPr lang="ja-JP" altLang="en-US" sz="1000"/>
              <a:t>デザイン</a:t>
            </a:r>
          </a:p>
        </p:txBody>
      </p:sp>
      <p:sp>
        <p:nvSpPr>
          <p:cNvPr id="42011" name="Rectangle 27"/>
          <p:cNvSpPr>
            <a:spLocks noChangeArrowheads="1"/>
          </p:cNvSpPr>
          <p:nvPr/>
        </p:nvSpPr>
        <p:spPr bwMode="auto">
          <a:xfrm>
            <a:off x="4572000" y="3068638"/>
            <a:ext cx="2087563" cy="1584325"/>
          </a:xfrm>
          <a:prstGeom prst="rect">
            <a:avLst/>
          </a:prstGeom>
          <a:solidFill>
            <a:schemeClr val="bg1">
              <a:lumMod val="90000"/>
              <a:lumOff val="10000"/>
            </a:schemeClr>
          </a:solidFill>
          <a:ln w="9525">
            <a:solidFill>
              <a:schemeClr val="tx1"/>
            </a:solidFill>
            <a:miter lim="800000"/>
            <a:headEnd/>
            <a:tailEnd/>
          </a:ln>
          <a:effectLst/>
        </p:spPr>
        <p:txBody>
          <a:bodyPr wrap="none" anchor="ctr"/>
          <a:lstStyle/>
          <a:p>
            <a:pPr>
              <a:defRPr/>
            </a:pPr>
            <a:r>
              <a:rPr lang="ja-JP" altLang="en-US" sz="1000">
                <a:ea typeface="ＤＦＰ特太ゴシック体" pitchFamily="50" charset="-128"/>
              </a:rPr>
              <a:t>ストーリ</a:t>
            </a:r>
          </a:p>
          <a:p>
            <a:pPr>
              <a:defRPr/>
            </a:pPr>
            <a:r>
              <a:rPr lang="ja-JP" altLang="en-US" sz="1000">
                <a:latin typeface="HG丸ｺﾞｼｯｸM-PRO" pitchFamily="50" charset="-128"/>
                <a:ea typeface="HG丸ｺﾞｼｯｸM-PRO" pitchFamily="50" charset="-128"/>
              </a:rPr>
              <a:t>文章で記述する．シノプシスと</a:t>
            </a:r>
          </a:p>
          <a:p>
            <a:pPr>
              <a:defRPr/>
            </a:pPr>
            <a:r>
              <a:rPr lang="ja-JP" altLang="en-US" sz="1000">
                <a:latin typeface="HG丸ｺﾞｼｯｸM-PRO" pitchFamily="50" charset="-128"/>
                <a:ea typeface="HG丸ｺﾞｼｯｸM-PRO" pitchFamily="50" charset="-128"/>
              </a:rPr>
              <a:t>呼ばれる作品のシナリオのあら</a:t>
            </a:r>
          </a:p>
          <a:p>
            <a:pPr>
              <a:defRPr/>
            </a:pPr>
            <a:r>
              <a:rPr lang="ja-JP" altLang="en-US" sz="1000">
                <a:latin typeface="HG丸ｺﾞｼｯｸM-PRO" pitchFamily="50" charset="-128"/>
                <a:ea typeface="HG丸ｺﾞｼｯｸM-PRO" pitchFamily="50" charset="-128"/>
              </a:rPr>
              <a:t>すじのような体裁．</a:t>
            </a:r>
          </a:p>
          <a:p>
            <a:pPr>
              <a:defRPr/>
            </a:pPr>
            <a:endParaRPr lang="ja-JP" altLang="en-US" sz="1000">
              <a:latin typeface="HG丸ｺﾞｼｯｸM-PRO" pitchFamily="50" charset="-128"/>
              <a:ea typeface="HG丸ｺﾞｼｯｸM-PRO" pitchFamily="50" charset="-128"/>
            </a:endParaRPr>
          </a:p>
          <a:p>
            <a:pPr>
              <a:defRPr/>
            </a:pPr>
            <a:endParaRPr lang="ja-JP" altLang="en-US" sz="1000">
              <a:latin typeface="HG丸ｺﾞｼｯｸM-PRO" pitchFamily="50" charset="-128"/>
              <a:ea typeface="HG丸ｺﾞｼｯｸM-PRO" pitchFamily="50" charset="-128"/>
            </a:endParaRPr>
          </a:p>
          <a:p>
            <a:pPr>
              <a:defRPr/>
            </a:pPr>
            <a:endParaRPr lang="ja-JP" altLang="en-US" sz="1000">
              <a:latin typeface="HG丸ｺﾞｼｯｸM-PRO" pitchFamily="50" charset="-128"/>
              <a:ea typeface="HG丸ｺﾞｼｯｸM-PRO" pitchFamily="50" charset="-128"/>
            </a:endParaRPr>
          </a:p>
          <a:p>
            <a:pPr>
              <a:defRPr/>
            </a:pPr>
            <a:endParaRPr lang="ja-JP" altLang="en-US" sz="1000">
              <a:latin typeface="HG丸ｺﾞｼｯｸM-PRO" pitchFamily="50" charset="-128"/>
              <a:ea typeface="HG丸ｺﾞｼｯｸM-PRO" pitchFamily="50" charset="-128"/>
            </a:endParaRPr>
          </a:p>
          <a:p>
            <a:pPr>
              <a:defRPr/>
            </a:pPr>
            <a:endParaRPr lang="en-US" altLang="ja-JP" sz="1000">
              <a:latin typeface="HG丸ｺﾞｼｯｸM-PRO" pitchFamily="50" charset="-128"/>
              <a:ea typeface="HG丸ｺﾞｼｯｸM-PRO" pitchFamily="50" charset="-128"/>
            </a:endParaRPr>
          </a:p>
        </p:txBody>
      </p:sp>
      <p:sp>
        <p:nvSpPr>
          <p:cNvPr id="39958" name="Text Box 28"/>
          <p:cNvSpPr txBox="1">
            <a:spLocks noChangeArrowheads="1"/>
          </p:cNvSpPr>
          <p:nvPr/>
        </p:nvSpPr>
        <p:spPr bwMode="auto">
          <a:xfrm>
            <a:off x="6010275" y="4378325"/>
            <a:ext cx="641350" cy="274638"/>
          </a:xfrm>
          <a:prstGeom prst="rect">
            <a:avLst/>
          </a:prstGeom>
          <a:noFill/>
          <a:ln w="9525">
            <a:noFill/>
            <a:miter lim="800000"/>
            <a:headEnd/>
            <a:tailEnd/>
          </a:ln>
        </p:spPr>
        <p:txBody>
          <a:bodyPr wrap="none">
            <a:spAutoFit/>
          </a:bodyPr>
          <a:lstStyle/>
          <a:p>
            <a:r>
              <a:rPr lang="en-US" altLang="ja-JP" sz="1200"/>
              <a:t>12</a:t>
            </a:r>
            <a:r>
              <a:rPr lang="ja-JP" altLang="en-US" sz="1200"/>
              <a:t>～</a:t>
            </a:r>
            <a:r>
              <a:rPr lang="en-US" altLang="ja-JP" sz="1200"/>
              <a:t>13</a:t>
            </a:r>
          </a:p>
        </p:txBody>
      </p:sp>
      <p:sp>
        <p:nvSpPr>
          <p:cNvPr id="42013" name="Rectangle 29"/>
          <p:cNvSpPr>
            <a:spLocks noChangeArrowheads="1"/>
          </p:cNvSpPr>
          <p:nvPr/>
        </p:nvSpPr>
        <p:spPr bwMode="auto">
          <a:xfrm>
            <a:off x="6731000" y="3068638"/>
            <a:ext cx="2087563" cy="1584325"/>
          </a:xfrm>
          <a:prstGeom prst="rect">
            <a:avLst/>
          </a:prstGeom>
          <a:solidFill>
            <a:schemeClr val="bg1">
              <a:lumMod val="90000"/>
              <a:lumOff val="10000"/>
            </a:schemeClr>
          </a:solidFill>
          <a:ln w="9525">
            <a:solidFill>
              <a:schemeClr val="tx1"/>
            </a:solidFill>
            <a:miter lim="800000"/>
            <a:headEnd/>
            <a:tailEnd/>
          </a:ln>
          <a:effectLst/>
        </p:spPr>
        <p:txBody>
          <a:bodyPr wrap="none" anchor="ctr"/>
          <a:lstStyle/>
          <a:p>
            <a:pPr>
              <a:defRPr/>
            </a:pPr>
            <a:r>
              <a:rPr lang="ja-JP" altLang="en-US" sz="1000">
                <a:ea typeface="ＤＦＰ特太ゴシック体" pitchFamily="50" charset="-128"/>
              </a:rPr>
              <a:t>操作系やシステムなどの説明</a:t>
            </a:r>
          </a:p>
          <a:p>
            <a:pPr>
              <a:defRPr/>
            </a:pPr>
            <a:r>
              <a:rPr lang="ja-JP" altLang="en-US" sz="1000">
                <a:latin typeface="HG丸ｺﾞｼｯｸM-PRO" pitchFamily="50" charset="-128"/>
                <a:ea typeface="HG丸ｺﾞｼｯｸM-PRO" pitchFamily="50" charset="-128"/>
              </a:rPr>
              <a:t>文章に絵や写真，フローチャート</a:t>
            </a:r>
          </a:p>
          <a:p>
            <a:pPr>
              <a:defRPr/>
            </a:pPr>
            <a:r>
              <a:rPr lang="ja-JP" altLang="en-US" sz="1000">
                <a:latin typeface="HG丸ｺﾞｼｯｸM-PRO" pitchFamily="50" charset="-128"/>
                <a:ea typeface="HG丸ｺﾞｼｯｸM-PRO" pitchFamily="50" charset="-128"/>
              </a:rPr>
              <a:t>で記述する．</a:t>
            </a:r>
          </a:p>
          <a:p>
            <a:pPr>
              <a:defRPr/>
            </a:pPr>
            <a:endParaRPr lang="ja-JP" altLang="en-US" sz="1000">
              <a:latin typeface="HG丸ｺﾞｼｯｸM-PRO" pitchFamily="50" charset="-128"/>
              <a:ea typeface="HG丸ｺﾞｼｯｸM-PRO" pitchFamily="50" charset="-128"/>
            </a:endParaRPr>
          </a:p>
          <a:p>
            <a:pPr>
              <a:defRPr/>
            </a:pPr>
            <a:endParaRPr lang="ja-JP" altLang="en-US" sz="1000">
              <a:latin typeface="HG丸ｺﾞｼｯｸM-PRO" pitchFamily="50" charset="-128"/>
              <a:ea typeface="HG丸ｺﾞｼｯｸM-PRO" pitchFamily="50" charset="-128"/>
            </a:endParaRPr>
          </a:p>
          <a:p>
            <a:pPr>
              <a:defRPr/>
            </a:pPr>
            <a:endParaRPr lang="ja-JP" altLang="en-US" sz="1000">
              <a:latin typeface="HG丸ｺﾞｼｯｸM-PRO" pitchFamily="50" charset="-128"/>
              <a:ea typeface="HG丸ｺﾞｼｯｸM-PRO" pitchFamily="50" charset="-128"/>
            </a:endParaRPr>
          </a:p>
          <a:p>
            <a:pPr>
              <a:defRPr/>
            </a:pPr>
            <a:endParaRPr lang="ja-JP" altLang="en-US" sz="1000">
              <a:latin typeface="HG丸ｺﾞｼｯｸM-PRO" pitchFamily="50" charset="-128"/>
              <a:ea typeface="HG丸ｺﾞｼｯｸM-PRO" pitchFamily="50" charset="-128"/>
            </a:endParaRPr>
          </a:p>
          <a:p>
            <a:pPr>
              <a:defRPr/>
            </a:pPr>
            <a:endParaRPr lang="ja-JP" altLang="en-US" sz="1000">
              <a:latin typeface="HG丸ｺﾞｼｯｸM-PRO" pitchFamily="50" charset="-128"/>
              <a:ea typeface="HG丸ｺﾞｼｯｸM-PRO" pitchFamily="50" charset="-128"/>
            </a:endParaRPr>
          </a:p>
          <a:p>
            <a:pPr>
              <a:defRPr/>
            </a:pPr>
            <a:endParaRPr lang="en-US" altLang="ja-JP" sz="1000">
              <a:latin typeface="HG丸ｺﾞｼｯｸM-PRO" pitchFamily="50" charset="-128"/>
              <a:ea typeface="HG丸ｺﾞｼｯｸM-PRO" pitchFamily="50" charset="-128"/>
            </a:endParaRPr>
          </a:p>
        </p:txBody>
      </p:sp>
      <p:sp>
        <p:nvSpPr>
          <p:cNvPr id="39960" name="Text Box 30"/>
          <p:cNvSpPr txBox="1">
            <a:spLocks noChangeArrowheads="1"/>
          </p:cNvSpPr>
          <p:nvPr/>
        </p:nvSpPr>
        <p:spPr bwMode="auto">
          <a:xfrm>
            <a:off x="8169275" y="4378325"/>
            <a:ext cx="641350" cy="274638"/>
          </a:xfrm>
          <a:prstGeom prst="rect">
            <a:avLst/>
          </a:prstGeom>
          <a:noFill/>
          <a:ln w="9525">
            <a:noFill/>
            <a:miter lim="800000"/>
            <a:headEnd/>
            <a:tailEnd/>
          </a:ln>
        </p:spPr>
        <p:txBody>
          <a:bodyPr wrap="none">
            <a:spAutoFit/>
          </a:bodyPr>
          <a:lstStyle/>
          <a:p>
            <a:r>
              <a:rPr lang="en-US" altLang="ja-JP" sz="1200"/>
              <a:t>14</a:t>
            </a:r>
            <a:r>
              <a:rPr lang="ja-JP" altLang="en-US" sz="1200"/>
              <a:t>～</a:t>
            </a:r>
            <a:r>
              <a:rPr lang="en-US" altLang="ja-JP" sz="1200"/>
              <a:t>15</a:t>
            </a:r>
          </a:p>
        </p:txBody>
      </p:sp>
      <p:sp>
        <p:nvSpPr>
          <p:cNvPr id="39961" name="Rectangle 31"/>
          <p:cNvSpPr>
            <a:spLocks noChangeArrowheads="1"/>
          </p:cNvSpPr>
          <p:nvPr/>
        </p:nvSpPr>
        <p:spPr bwMode="auto">
          <a:xfrm>
            <a:off x="6804025" y="4221163"/>
            <a:ext cx="576263" cy="358775"/>
          </a:xfrm>
          <a:prstGeom prst="rect">
            <a:avLst/>
          </a:prstGeom>
          <a:solidFill>
            <a:schemeClr val="accent1"/>
          </a:solidFill>
          <a:ln w="9525">
            <a:solidFill>
              <a:schemeClr val="tx1"/>
            </a:solidFill>
            <a:miter lim="800000"/>
            <a:headEnd/>
            <a:tailEnd/>
          </a:ln>
        </p:spPr>
        <p:txBody>
          <a:bodyPr wrap="none" anchor="ctr"/>
          <a:lstStyle/>
          <a:p>
            <a:pPr algn="ctr"/>
            <a:r>
              <a:rPr lang="ja-JP" altLang="en-US" sz="1000"/>
              <a:t>絵</a:t>
            </a:r>
          </a:p>
        </p:txBody>
      </p:sp>
      <p:sp>
        <p:nvSpPr>
          <p:cNvPr id="39962" name="Rectangle 32"/>
          <p:cNvSpPr>
            <a:spLocks noChangeArrowheads="1"/>
          </p:cNvSpPr>
          <p:nvPr/>
        </p:nvSpPr>
        <p:spPr bwMode="auto">
          <a:xfrm>
            <a:off x="7451725" y="4221163"/>
            <a:ext cx="576263" cy="358775"/>
          </a:xfrm>
          <a:prstGeom prst="rect">
            <a:avLst/>
          </a:prstGeom>
          <a:solidFill>
            <a:schemeClr val="accent1"/>
          </a:solidFill>
          <a:ln w="9525">
            <a:solidFill>
              <a:schemeClr val="tx1"/>
            </a:solidFill>
            <a:miter lim="800000"/>
            <a:headEnd/>
            <a:tailEnd/>
          </a:ln>
        </p:spPr>
        <p:txBody>
          <a:bodyPr wrap="none" anchor="ctr"/>
          <a:lstStyle/>
          <a:p>
            <a:pPr algn="ctr"/>
            <a:r>
              <a:rPr lang="ja-JP" altLang="en-US" sz="1000"/>
              <a:t>写真</a:t>
            </a:r>
          </a:p>
        </p:txBody>
      </p:sp>
      <p:sp>
        <p:nvSpPr>
          <p:cNvPr id="39963" name="Rectangle 33"/>
          <p:cNvSpPr>
            <a:spLocks noChangeArrowheads="1"/>
          </p:cNvSpPr>
          <p:nvPr/>
        </p:nvSpPr>
        <p:spPr bwMode="auto">
          <a:xfrm>
            <a:off x="6804025" y="3789363"/>
            <a:ext cx="576263" cy="358775"/>
          </a:xfrm>
          <a:prstGeom prst="rect">
            <a:avLst/>
          </a:prstGeom>
          <a:solidFill>
            <a:schemeClr val="accent1"/>
          </a:solidFill>
          <a:ln w="9525">
            <a:solidFill>
              <a:schemeClr val="tx1"/>
            </a:solidFill>
            <a:miter lim="800000"/>
            <a:headEnd/>
            <a:tailEnd/>
          </a:ln>
        </p:spPr>
        <p:txBody>
          <a:bodyPr wrap="none" anchor="ctr"/>
          <a:lstStyle/>
          <a:p>
            <a:pPr algn="ctr"/>
            <a:r>
              <a:rPr lang="ja-JP" altLang="en-US" sz="1000"/>
              <a:t>フロー</a:t>
            </a:r>
          </a:p>
          <a:p>
            <a:pPr algn="ctr"/>
            <a:r>
              <a:rPr lang="ja-JP" altLang="en-US" sz="1000"/>
              <a:t>チャート</a:t>
            </a:r>
          </a:p>
        </p:txBody>
      </p:sp>
      <p:sp>
        <p:nvSpPr>
          <p:cNvPr id="39964" name="Rectangle 34"/>
          <p:cNvSpPr>
            <a:spLocks noChangeArrowheads="1"/>
          </p:cNvSpPr>
          <p:nvPr/>
        </p:nvSpPr>
        <p:spPr bwMode="auto">
          <a:xfrm>
            <a:off x="7451725" y="3789363"/>
            <a:ext cx="576263" cy="358775"/>
          </a:xfrm>
          <a:prstGeom prst="rect">
            <a:avLst/>
          </a:prstGeom>
          <a:solidFill>
            <a:schemeClr val="accent1"/>
          </a:solidFill>
          <a:ln w="9525">
            <a:solidFill>
              <a:schemeClr val="tx1"/>
            </a:solidFill>
            <a:miter lim="800000"/>
            <a:headEnd/>
            <a:tailEnd/>
          </a:ln>
        </p:spPr>
        <p:txBody>
          <a:bodyPr wrap="none" anchor="ctr"/>
          <a:lstStyle/>
          <a:p>
            <a:pPr algn="ctr"/>
            <a:r>
              <a:rPr lang="ja-JP" altLang="en-US" sz="1000"/>
              <a:t>写真</a:t>
            </a:r>
          </a:p>
        </p:txBody>
      </p:sp>
      <p:sp>
        <p:nvSpPr>
          <p:cNvPr id="42019" name="Rectangle 35"/>
          <p:cNvSpPr>
            <a:spLocks noChangeArrowheads="1"/>
          </p:cNvSpPr>
          <p:nvPr/>
        </p:nvSpPr>
        <p:spPr bwMode="auto">
          <a:xfrm>
            <a:off x="396875" y="4724400"/>
            <a:ext cx="2087563" cy="1584325"/>
          </a:xfrm>
          <a:prstGeom prst="rect">
            <a:avLst/>
          </a:prstGeom>
          <a:solidFill>
            <a:schemeClr val="bg1">
              <a:lumMod val="90000"/>
              <a:lumOff val="10000"/>
            </a:schemeClr>
          </a:solidFill>
          <a:ln w="9525">
            <a:solidFill>
              <a:schemeClr val="tx1"/>
            </a:solidFill>
            <a:miter lim="800000"/>
            <a:headEnd/>
            <a:tailEnd/>
          </a:ln>
          <a:effectLst/>
        </p:spPr>
        <p:txBody>
          <a:bodyPr wrap="none" anchor="ctr"/>
          <a:lstStyle/>
          <a:p>
            <a:pPr>
              <a:defRPr/>
            </a:pPr>
            <a:r>
              <a:rPr lang="ja-JP" altLang="en-US" sz="1000">
                <a:ea typeface="ＤＦＰ特太ゴシック体" pitchFamily="50" charset="-128"/>
              </a:rPr>
              <a:t>製作体制</a:t>
            </a:r>
          </a:p>
          <a:p>
            <a:pPr>
              <a:defRPr/>
            </a:pPr>
            <a:r>
              <a:rPr lang="ja-JP" altLang="en-US" sz="1000">
                <a:latin typeface="HG丸ｺﾞｼｯｸM-PRO" pitchFamily="50" charset="-128"/>
                <a:ea typeface="HG丸ｺﾞｼｯｸM-PRO" pitchFamily="50" charset="-128"/>
              </a:rPr>
              <a:t>原作、脚色、脚本：　○○</a:t>
            </a:r>
            <a:r>
              <a:rPr lang="en-US" altLang="ja-JP" sz="1000">
                <a:latin typeface="HG丸ｺﾞｼｯｸM-PRO" pitchFamily="50" charset="-128"/>
                <a:ea typeface="HG丸ｺﾞｼｯｸM-PRO" pitchFamily="50" charset="-128"/>
              </a:rPr>
              <a:t>××</a:t>
            </a:r>
          </a:p>
          <a:p>
            <a:pPr>
              <a:defRPr/>
            </a:pPr>
            <a:r>
              <a:rPr lang="ja-JP" altLang="en-US" sz="1000">
                <a:latin typeface="HG丸ｺﾞｼｯｸM-PRO" pitchFamily="50" charset="-128"/>
                <a:ea typeface="HG丸ｺﾞｼｯｸM-PRO" pitchFamily="50" charset="-128"/>
              </a:rPr>
              <a:t>監督：</a:t>
            </a:r>
            <a:r>
              <a:rPr lang="en-US" altLang="ja-JP" sz="1000">
                <a:latin typeface="HG丸ｺﾞｼｯｸM-PRO" pitchFamily="50" charset="-128"/>
                <a:ea typeface="HG丸ｺﾞｼｯｸM-PRO" pitchFamily="50" charset="-128"/>
              </a:rPr>
              <a:t>XXXX</a:t>
            </a:r>
          </a:p>
          <a:p>
            <a:pPr>
              <a:defRPr/>
            </a:pPr>
            <a:r>
              <a:rPr lang="ja-JP" altLang="en-US" sz="1000">
                <a:latin typeface="HG丸ｺﾞｼｯｸM-PRO" pitchFamily="50" charset="-128"/>
                <a:ea typeface="HG丸ｺﾞｼｯｸM-PRO" pitchFamily="50" charset="-128"/>
              </a:rPr>
              <a:t>音楽：＞＞△○</a:t>
            </a:r>
          </a:p>
          <a:p>
            <a:pPr>
              <a:defRPr/>
            </a:pPr>
            <a:r>
              <a:rPr lang="ja-JP" altLang="en-US" sz="1000">
                <a:latin typeface="HG丸ｺﾞｼｯｸM-PRO" pitchFamily="50" charset="-128"/>
                <a:ea typeface="HG丸ｺﾞｼｯｸM-PRO" pitchFamily="50" charset="-128"/>
              </a:rPr>
              <a:t>開発：</a:t>
            </a:r>
            <a:r>
              <a:rPr lang="en-US" altLang="ja-JP" sz="1000">
                <a:latin typeface="HG丸ｺﾞｼｯｸM-PRO" pitchFamily="50" charset="-128"/>
                <a:ea typeface="HG丸ｺﾞｼｯｸM-PRO" pitchFamily="50" charset="-128"/>
              </a:rPr>
              <a:t>XXInc</a:t>
            </a:r>
          </a:p>
          <a:p>
            <a:pPr>
              <a:defRPr/>
            </a:pPr>
            <a:r>
              <a:rPr lang="ja-JP" altLang="en-US" sz="1000">
                <a:latin typeface="HG丸ｺﾞｼｯｸM-PRO" pitchFamily="50" charset="-128"/>
                <a:ea typeface="HG丸ｺﾞｼｯｸM-PRO" pitchFamily="50" charset="-128"/>
              </a:rPr>
              <a:t>デザイン：○○</a:t>
            </a:r>
          </a:p>
          <a:p>
            <a:pPr>
              <a:defRPr/>
            </a:pPr>
            <a:endParaRPr lang="ja-JP" altLang="en-US" sz="1000">
              <a:latin typeface="HG丸ｺﾞｼｯｸM-PRO" pitchFamily="50" charset="-128"/>
              <a:ea typeface="HG丸ｺﾞｼｯｸM-PRO" pitchFamily="50" charset="-128"/>
            </a:endParaRPr>
          </a:p>
          <a:p>
            <a:pPr>
              <a:defRPr/>
            </a:pPr>
            <a:endParaRPr lang="ja-JP" altLang="en-US" sz="1000">
              <a:latin typeface="HG丸ｺﾞｼｯｸM-PRO" pitchFamily="50" charset="-128"/>
              <a:ea typeface="HG丸ｺﾞｼｯｸM-PRO" pitchFamily="50" charset="-128"/>
            </a:endParaRPr>
          </a:p>
          <a:p>
            <a:pPr>
              <a:defRPr/>
            </a:pPr>
            <a:endParaRPr lang="en-US" altLang="ja-JP" sz="1000">
              <a:latin typeface="HG丸ｺﾞｼｯｸM-PRO" pitchFamily="50" charset="-128"/>
              <a:ea typeface="HG丸ｺﾞｼｯｸM-PRO" pitchFamily="50" charset="-128"/>
            </a:endParaRPr>
          </a:p>
        </p:txBody>
      </p:sp>
      <p:sp>
        <p:nvSpPr>
          <p:cNvPr id="39966" name="Text Box 36"/>
          <p:cNvSpPr txBox="1">
            <a:spLocks noChangeArrowheads="1"/>
          </p:cNvSpPr>
          <p:nvPr/>
        </p:nvSpPr>
        <p:spPr bwMode="auto">
          <a:xfrm>
            <a:off x="2124075" y="6021388"/>
            <a:ext cx="336550" cy="274637"/>
          </a:xfrm>
          <a:prstGeom prst="rect">
            <a:avLst/>
          </a:prstGeom>
          <a:noFill/>
          <a:ln w="9525">
            <a:noFill/>
            <a:miter lim="800000"/>
            <a:headEnd/>
            <a:tailEnd/>
          </a:ln>
        </p:spPr>
        <p:txBody>
          <a:bodyPr wrap="none">
            <a:spAutoFit/>
          </a:bodyPr>
          <a:lstStyle/>
          <a:p>
            <a:r>
              <a:rPr lang="en-US" altLang="ja-JP" sz="1200"/>
              <a:t>16</a:t>
            </a:r>
          </a:p>
        </p:txBody>
      </p:sp>
      <p:sp>
        <p:nvSpPr>
          <p:cNvPr id="42021" name="Rectangle 37"/>
          <p:cNvSpPr>
            <a:spLocks noChangeArrowheads="1"/>
          </p:cNvSpPr>
          <p:nvPr/>
        </p:nvSpPr>
        <p:spPr bwMode="auto">
          <a:xfrm>
            <a:off x="2555875" y="4724400"/>
            <a:ext cx="2087563" cy="1584325"/>
          </a:xfrm>
          <a:prstGeom prst="rect">
            <a:avLst/>
          </a:prstGeom>
          <a:solidFill>
            <a:schemeClr val="bg1">
              <a:lumMod val="90000"/>
              <a:lumOff val="10000"/>
            </a:schemeClr>
          </a:solidFill>
          <a:ln w="9525">
            <a:solidFill>
              <a:schemeClr val="tx1"/>
            </a:solidFill>
            <a:miter lim="800000"/>
            <a:headEnd/>
            <a:tailEnd/>
          </a:ln>
          <a:effectLst/>
        </p:spPr>
        <p:txBody>
          <a:bodyPr wrap="none" anchor="ctr"/>
          <a:lstStyle/>
          <a:p>
            <a:pPr>
              <a:defRPr/>
            </a:pPr>
            <a:r>
              <a:rPr lang="ja-JP" altLang="en-US" sz="1000">
                <a:ea typeface="ＤＦＰ特太ゴシック体" pitchFamily="50" charset="-128"/>
              </a:rPr>
              <a:t>制作予算</a:t>
            </a:r>
          </a:p>
          <a:p>
            <a:pPr>
              <a:defRPr/>
            </a:pPr>
            <a:r>
              <a:rPr lang="ja-JP" altLang="en-US" sz="1000">
                <a:latin typeface="HG丸ｺﾞｼｯｸM-PRO" pitchFamily="50" charset="-128"/>
                <a:ea typeface="HG丸ｺﾞｼｯｸM-PRO" pitchFamily="50" charset="-128"/>
              </a:rPr>
              <a:t>デザイン費</a:t>
            </a:r>
          </a:p>
          <a:p>
            <a:pPr>
              <a:defRPr/>
            </a:pPr>
            <a:r>
              <a:rPr lang="ja-JP" altLang="en-US" sz="1000">
                <a:latin typeface="HG丸ｺﾞｼｯｸM-PRO" pitchFamily="50" charset="-128"/>
                <a:ea typeface="HG丸ｺﾞｼｯｸM-PRO" pitchFamily="50" charset="-128"/>
              </a:rPr>
              <a:t>脚本費</a:t>
            </a:r>
          </a:p>
          <a:p>
            <a:pPr>
              <a:defRPr/>
            </a:pPr>
            <a:r>
              <a:rPr lang="ja-JP" altLang="en-US" sz="1000">
                <a:latin typeface="HG丸ｺﾞｼｯｸM-PRO" pitchFamily="50" charset="-128"/>
                <a:ea typeface="HG丸ｺﾞｼｯｸM-PRO" pitchFamily="50" charset="-128"/>
              </a:rPr>
              <a:t>システム開発費</a:t>
            </a:r>
          </a:p>
          <a:p>
            <a:pPr>
              <a:defRPr/>
            </a:pPr>
            <a:r>
              <a:rPr lang="ja-JP" altLang="en-US" sz="1000">
                <a:latin typeface="HG丸ｺﾞｼｯｸM-PRO" pitchFamily="50" charset="-128"/>
                <a:ea typeface="HG丸ｺﾞｼｯｸM-PRO" pitchFamily="50" charset="-128"/>
              </a:rPr>
              <a:t>グラフィック制作費</a:t>
            </a:r>
          </a:p>
          <a:p>
            <a:pPr>
              <a:defRPr/>
            </a:pPr>
            <a:r>
              <a:rPr lang="ja-JP" altLang="en-US" sz="1000">
                <a:latin typeface="HG丸ｺﾞｼｯｸM-PRO" pitchFamily="50" charset="-128"/>
                <a:ea typeface="HG丸ｺﾞｼｯｸM-PRO" pitchFamily="50" charset="-128"/>
              </a:rPr>
              <a:t>デバッグ費</a:t>
            </a:r>
          </a:p>
          <a:p>
            <a:pPr>
              <a:defRPr/>
            </a:pPr>
            <a:r>
              <a:rPr lang="ja-JP" altLang="en-US" sz="1000">
                <a:latin typeface="HG丸ｺﾞｼｯｸM-PRO" pitchFamily="50" charset="-128"/>
                <a:ea typeface="HG丸ｺﾞｼｯｸM-PRO" pitchFamily="50" charset="-128"/>
              </a:rPr>
              <a:t>プレス費</a:t>
            </a:r>
          </a:p>
          <a:p>
            <a:pPr>
              <a:defRPr/>
            </a:pPr>
            <a:r>
              <a:rPr lang="ja-JP" altLang="en-US" sz="1000">
                <a:latin typeface="HG丸ｺﾞｼｯｸM-PRO" pitchFamily="50" charset="-128"/>
                <a:ea typeface="HG丸ｺﾞｼｯｸM-PRO" pitchFamily="50" charset="-128"/>
              </a:rPr>
              <a:t>管理費</a:t>
            </a:r>
          </a:p>
          <a:p>
            <a:pPr>
              <a:defRPr/>
            </a:pPr>
            <a:endParaRPr lang="en-US" altLang="ja-JP" sz="1000">
              <a:latin typeface="HG丸ｺﾞｼｯｸM-PRO" pitchFamily="50" charset="-128"/>
              <a:ea typeface="HG丸ｺﾞｼｯｸM-PRO" pitchFamily="50" charset="-128"/>
            </a:endParaRPr>
          </a:p>
        </p:txBody>
      </p:sp>
      <p:sp>
        <p:nvSpPr>
          <p:cNvPr id="39968" name="Text Box 38"/>
          <p:cNvSpPr txBox="1">
            <a:spLocks noChangeArrowheads="1"/>
          </p:cNvSpPr>
          <p:nvPr/>
        </p:nvSpPr>
        <p:spPr bwMode="auto">
          <a:xfrm>
            <a:off x="4284663" y="6021388"/>
            <a:ext cx="336550" cy="274637"/>
          </a:xfrm>
          <a:prstGeom prst="rect">
            <a:avLst/>
          </a:prstGeom>
          <a:noFill/>
          <a:ln w="9525">
            <a:noFill/>
            <a:miter lim="800000"/>
            <a:headEnd/>
            <a:tailEnd/>
          </a:ln>
        </p:spPr>
        <p:txBody>
          <a:bodyPr wrap="none">
            <a:spAutoFit/>
          </a:bodyPr>
          <a:lstStyle/>
          <a:p>
            <a:r>
              <a:rPr lang="en-US" altLang="ja-JP" sz="1200"/>
              <a:t>17</a:t>
            </a:r>
          </a:p>
        </p:txBody>
      </p:sp>
      <p:sp>
        <p:nvSpPr>
          <p:cNvPr id="42023" name="Rectangle 39"/>
          <p:cNvSpPr>
            <a:spLocks noChangeArrowheads="1"/>
          </p:cNvSpPr>
          <p:nvPr/>
        </p:nvSpPr>
        <p:spPr bwMode="auto">
          <a:xfrm>
            <a:off x="6877050" y="4724400"/>
            <a:ext cx="2087563" cy="1584325"/>
          </a:xfrm>
          <a:prstGeom prst="rect">
            <a:avLst/>
          </a:prstGeom>
          <a:solidFill>
            <a:schemeClr val="bg1">
              <a:lumMod val="90000"/>
              <a:lumOff val="10000"/>
            </a:schemeClr>
          </a:solidFill>
          <a:ln w="9525">
            <a:solidFill>
              <a:schemeClr val="tx1"/>
            </a:solidFill>
            <a:miter lim="800000"/>
            <a:headEnd/>
            <a:tailEnd/>
          </a:ln>
          <a:effectLst/>
        </p:spPr>
        <p:txBody>
          <a:bodyPr wrap="none" anchor="ctr"/>
          <a:lstStyle/>
          <a:p>
            <a:pPr>
              <a:defRPr/>
            </a:pPr>
            <a:r>
              <a:rPr lang="ja-JP" altLang="en-US" sz="1000">
                <a:ea typeface="ＤＦＰ特太ゴシック体" pitchFamily="50" charset="-128"/>
              </a:rPr>
              <a:t>制作スケジュール</a:t>
            </a:r>
          </a:p>
          <a:p>
            <a:pPr>
              <a:defRPr/>
            </a:pPr>
            <a:endParaRPr lang="ja-JP" altLang="en-US" sz="1000">
              <a:ea typeface="ＤＦＰ特太ゴシック体" pitchFamily="50" charset="-128"/>
            </a:endParaRPr>
          </a:p>
          <a:p>
            <a:pPr>
              <a:defRPr/>
            </a:pPr>
            <a:r>
              <a:rPr lang="ja-JP" altLang="en-US" sz="1000">
                <a:ea typeface="ＤＦＰ特太ゴシック体" pitchFamily="50" charset="-128"/>
              </a:rPr>
              <a:t>　　　月　月　月</a:t>
            </a:r>
          </a:p>
          <a:p>
            <a:pPr>
              <a:defRPr/>
            </a:pPr>
            <a:r>
              <a:rPr lang="ja-JP" altLang="en-US" sz="1000">
                <a:ea typeface="ＤＦＰ特太ゴシック体" pitchFamily="50" charset="-128"/>
              </a:rPr>
              <a:t>項目</a:t>
            </a:r>
          </a:p>
          <a:p>
            <a:pPr>
              <a:defRPr/>
            </a:pPr>
            <a:r>
              <a:rPr lang="ja-JP" altLang="en-US" sz="1000">
                <a:ea typeface="ＤＦＰ特太ゴシック体" pitchFamily="50" charset="-128"/>
              </a:rPr>
              <a:t>項目</a:t>
            </a:r>
          </a:p>
          <a:p>
            <a:pPr>
              <a:defRPr/>
            </a:pPr>
            <a:endParaRPr lang="ja-JP" altLang="en-US" sz="1000">
              <a:ea typeface="ＤＦＰ特太ゴシック体" pitchFamily="50" charset="-128"/>
            </a:endParaRPr>
          </a:p>
          <a:p>
            <a:pPr>
              <a:defRPr/>
            </a:pPr>
            <a:endParaRPr lang="ja-JP" altLang="en-US" sz="1000">
              <a:ea typeface="ＤＦＰ特太ゴシック体" pitchFamily="50" charset="-128"/>
            </a:endParaRPr>
          </a:p>
          <a:p>
            <a:pPr>
              <a:defRPr/>
            </a:pPr>
            <a:endParaRPr lang="ja-JP" altLang="en-US" sz="1000">
              <a:ea typeface="ＤＦＰ特太ゴシック体" pitchFamily="50" charset="-128"/>
            </a:endParaRPr>
          </a:p>
          <a:p>
            <a:pPr>
              <a:defRPr/>
            </a:pPr>
            <a:endParaRPr lang="en-US" altLang="ja-JP" sz="1000">
              <a:ea typeface="ＤＦＰ特太ゴシック体" pitchFamily="50" charset="-128"/>
            </a:endParaRPr>
          </a:p>
        </p:txBody>
      </p:sp>
      <p:sp>
        <p:nvSpPr>
          <p:cNvPr id="39970" name="Text Box 40"/>
          <p:cNvSpPr txBox="1">
            <a:spLocks noChangeArrowheads="1"/>
          </p:cNvSpPr>
          <p:nvPr/>
        </p:nvSpPr>
        <p:spPr bwMode="auto">
          <a:xfrm>
            <a:off x="8605838" y="6021388"/>
            <a:ext cx="336550" cy="274637"/>
          </a:xfrm>
          <a:prstGeom prst="rect">
            <a:avLst/>
          </a:prstGeom>
          <a:noFill/>
          <a:ln w="9525">
            <a:noFill/>
            <a:miter lim="800000"/>
            <a:headEnd/>
            <a:tailEnd/>
          </a:ln>
        </p:spPr>
        <p:txBody>
          <a:bodyPr wrap="none">
            <a:spAutoFit/>
          </a:bodyPr>
          <a:lstStyle/>
          <a:p>
            <a:r>
              <a:rPr lang="en-US" altLang="ja-JP" sz="1200"/>
              <a:t>19</a:t>
            </a:r>
          </a:p>
        </p:txBody>
      </p:sp>
      <p:sp>
        <p:nvSpPr>
          <p:cNvPr id="39971" name="Line 41"/>
          <p:cNvSpPr>
            <a:spLocks noChangeShapeType="1"/>
          </p:cNvSpPr>
          <p:nvPr/>
        </p:nvSpPr>
        <p:spPr bwMode="auto">
          <a:xfrm>
            <a:off x="7308850" y="5300663"/>
            <a:ext cx="865188" cy="0"/>
          </a:xfrm>
          <a:prstGeom prst="line">
            <a:avLst/>
          </a:prstGeom>
          <a:noFill/>
          <a:ln w="9525">
            <a:solidFill>
              <a:schemeClr val="tx1"/>
            </a:solidFill>
            <a:round/>
            <a:headEnd/>
            <a:tailEnd type="triangle" w="med" len="med"/>
          </a:ln>
        </p:spPr>
        <p:txBody>
          <a:bodyPr/>
          <a:lstStyle/>
          <a:p>
            <a:endParaRPr lang="ja-JP" altLang="en-US"/>
          </a:p>
        </p:txBody>
      </p:sp>
      <p:sp>
        <p:nvSpPr>
          <p:cNvPr id="39972" name="Line 42"/>
          <p:cNvSpPr>
            <a:spLocks noChangeShapeType="1"/>
          </p:cNvSpPr>
          <p:nvPr/>
        </p:nvSpPr>
        <p:spPr bwMode="auto">
          <a:xfrm>
            <a:off x="7524750" y="5516563"/>
            <a:ext cx="865188" cy="0"/>
          </a:xfrm>
          <a:prstGeom prst="line">
            <a:avLst/>
          </a:prstGeom>
          <a:noFill/>
          <a:ln w="9525">
            <a:solidFill>
              <a:schemeClr val="tx1"/>
            </a:solidFill>
            <a:round/>
            <a:headEnd/>
            <a:tailEnd type="triangle" w="med" len="med"/>
          </a:ln>
        </p:spPr>
        <p:txBody>
          <a:bodyPr/>
          <a:lstStyle/>
          <a:p>
            <a:endParaRPr lang="ja-JP" altLang="en-US"/>
          </a:p>
        </p:txBody>
      </p:sp>
      <p:sp>
        <p:nvSpPr>
          <p:cNvPr id="39973" name="Line 43"/>
          <p:cNvSpPr>
            <a:spLocks noChangeShapeType="1"/>
          </p:cNvSpPr>
          <p:nvPr/>
        </p:nvSpPr>
        <p:spPr bwMode="auto">
          <a:xfrm>
            <a:off x="7381875" y="5732463"/>
            <a:ext cx="865188" cy="0"/>
          </a:xfrm>
          <a:prstGeom prst="line">
            <a:avLst/>
          </a:prstGeom>
          <a:noFill/>
          <a:ln w="9525">
            <a:solidFill>
              <a:schemeClr val="tx1"/>
            </a:solidFill>
            <a:round/>
            <a:headEnd/>
            <a:tailEnd type="triangle" w="med" len="med"/>
          </a:ln>
        </p:spPr>
        <p:txBody>
          <a:bodyPr/>
          <a:lstStyle/>
          <a:p>
            <a:endParaRPr lang="ja-JP" altLang="en-US"/>
          </a:p>
        </p:txBody>
      </p:sp>
      <p:sp>
        <p:nvSpPr>
          <p:cNvPr id="39974" name="Line 44"/>
          <p:cNvSpPr>
            <a:spLocks noChangeShapeType="1"/>
          </p:cNvSpPr>
          <p:nvPr/>
        </p:nvSpPr>
        <p:spPr bwMode="auto">
          <a:xfrm>
            <a:off x="7812088" y="5948363"/>
            <a:ext cx="865187" cy="0"/>
          </a:xfrm>
          <a:prstGeom prst="line">
            <a:avLst/>
          </a:prstGeom>
          <a:noFill/>
          <a:ln w="9525">
            <a:solidFill>
              <a:schemeClr val="tx1"/>
            </a:solidFill>
            <a:round/>
            <a:headEnd/>
            <a:tailEnd type="triangle" w="med" len="med"/>
          </a:ln>
        </p:spPr>
        <p:txBody>
          <a:bodyPr/>
          <a:lstStyle/>
          <a:p>
            <a:endParaRPr lang="ja-JP" altLang="en-US"/>
          </a:p>
        </p:txBody>
      </p:sp>
      <p:sp>
        <p:nvSpPr>
          <p:cNvPr id="42029" name="AutoShape 45"/>
          <p:cNvSpPr>
            <a:spLocks noChangeArrowheads="1"/>
          </p:cNvSpPr>
          <p:nvPr/>
        </p:nvSpPr>
        <p:spPr bwMode="auto">
          <a:xfrm>
            <a:off x="6804025" y="620713"/>
            <a:ext cx="2087563" cy="792162"/>
          </a:xfrm>
          <a:prstGeom prst="cloudCallout">
            <a:avLst>
              <a:gd name="adj1" fmla="val -53194"/>
              <a:gd name="adj2" fmla="val 64028"/>
            </a:avLst>
          </a:prstGeom>
          <a:solidFill>
            <a:schemeClr val="accent2">
              <a:lumMod val="50000"/>
            </a:schemeClr>
          </a:solidFill>
          <a:ln w="9525">
            <a:solidFill>
              <a:schemeClr val="tx1"/>
            </a:solidFill>
            <a:round/>
            <a:headEnd/>
            <a:tailEnd/>
          </a:ln>
          <a:effectLst/>
        </p:spPr>
        <p:txBody>
          <a:bodyPr wrap="none"/>
          <a:lstStyle/>
          <a:p>
            <a:pPr>
              <a:defRPr/>
            </a:pPr>
            <a:r>
              <a:rPr lang="en-US" altLang="ja-JP" sz="1000" dirty="0">
                <a:latin typeface="ＤＦＰ特太ゴシック体" pitchFamily="50" charset="-128"/>
                <a:ea typeface="ＤＦＰ特太ゴシック体" pitchFamily="50" charset="-128"/>
              </a:rPr>
              <a:t>4</a:t>
            </a:r>
            <a:r>
              <a:rPr lang="ja-JP" altLang="en-US" sz="1000" dirty="0">
                <a:latin typeface="ＤＦＰ特太ゴシック体" pitchFamily="50" charset="-128"/>
                <a:ea typeface="ＤＦＰ特太ゴシック体" pitchFamily="50" charset="-128"/>
              </a:rPr>
              <a:t>～</a:t>
            </a:r>
            <a:r>
              <a:rPr lang="en-US" altLang="ja-JP" sz="1000" dirty="0">
                <a:latin typeface="ＤＦＰ特太ゴシック体" pitchFamily="50" charset="-128"/>
                <a:ea typeface="ＤＦＰ特太ゴシック体" pitchFamily="50" charset="-128"/>
              </a:rPr>
              <a:t>15</a:t>
            </a:r>
            <a:r>
              <a:rPr lang="ja-JP" altLang="en-US" sz="1000" dirty="0">
                <a:latin typeface="ＤＦＰ特太ゴシック体" pitchFamily="50" charset="-128"/>
                <a:ea typeface="ＤＦＰ特太ゴシック体" pitchFamily="50" charset="-128"/>
              </a:rPr>
              <a:t>は順番が前後しても</a:t>
            </a:r>
            <a:endParaRPr lang="en-US" altLang="ja-JP" sz="1000" dirty="0">
              <a:latin typeface="ＤＦＰ特太ゴシック体" pitchFamily="50" charset="-128"/>
              <a:ea typeface="ＤＦＰ特太ゴシック体" pitchFamily="50" charset="-128"/>
            </a:endParaRPr>
          </a:p>
          <a:p>
            <a:pPr>
              <a:defRPr/>
            </a:pPr>
            <a:r>
              <a:rPr lang="ja-JP" altLang="en-US" sz="1000" dirty="0">
                <a:latin typeface="ＤＦＰ特太ゴシック体" pitchFamily="50" charset="-128"/>
                <a:ea typeface="ＤＦＰ特太ゴシック体" pitchFamily="50" charset="-128"/>
              </a:rPr>
              <a:t>よい．それぞれの分量も</a:t>
            </a:r>
            <a:endParaRPr lang="en-US" altLang="ja-JP" sz="1000" dirty="0">
              <a:latin typeface="ＤＦＰ特太ゴシック体" pitchFamily="50" charset="-128"/>
              <a:ea typeface="ＤＦＰ特太ゴシック体" pitchFamily="50" charset="-128"/>
            </a:endParaRPr>
          </a:p>
          <a:p>
            <a:pPr>
              <a:defRPr/>
            </a:pPr>
            <a:r>
              <a:rPr lang="ja-JP" altLang="en-US" sz="1000" dirty="0">
                <a:latin typeface="ＤＦＰ特太ゴシック体" pitchFamily="50" charset="-128"/>
                <a:ea typeface="ＤＦＰ特太ゴシック体" pitchFamily="50" charset="-128"/>
              </a:rPr>
              <a:t>可変</a:t>
            </a:r>
          </a:p>
        </p:txBody>
      </p:sp>
      <p:sp>
        <p:nvSpPr>
          <p:cNvPr id="42030" name="AutoShape 46"/>
          <p:cNvSpPr>
            <a:spLocks noChangeArrowheads="1"/>
          </p:cNvSpPr>
          <p:nvPr/>
        </p:nvSpPr>
        <p:spPr bwMode="auto">
          <a:xfrm>
            <a:off x="7380288" y="3500438"/>
            <a:ext cx="1763712" cy="792162"/>
          </a:xfrm>
          <a:prstGeom prst="cloudCallout">
            <a:avLst>
              <a:gd name="adj1" fmla="val -54139"/>
              <a:gd name="adj2" fmla="val -16731"/>
            </a:avLst>
          </a:prstGeom>
          <a:solidFill>
            <a:schemeClr val="accent2">
              <a:lumMod val="50000"/>
            </a:schemeClr>
          </a:solidFill>
          <a:ln w="9525">
            <a:solidFill>
              <a:schemeClr val="tx1"/>
            </a:solidFill>
            <a:round/>
            <a:headEnd/>
            <a:tailEnd/>
          </a:ln>
          <a:effectLst/>
        </p:spPr>
        <p:txBody>
          <a:bodyPr wrap="none"/>
          <a:lstStyle/>
          <a:p>
            <a:pPr>
              <a:defRPr/>
            </a:pPr>
            <a:r>
              <a:rPr lang="ja-JP" altLang="en-US" sz="1000" dirty="0">
                <a:latin typeface="ＤＦＰ特太ゴシック体" pitchFamily="50" charset="-128"/>
                <a:ea typeface="ＤＦＰ特太ゴシック体" pitchFamily="50" charset="-128"/>
              </a:rPr>
              <a:t>ゲームの場合はここに</a:t>
            </a:r>
            <a:endParaRPr lang="en-US" altLang="ja-JP" sz="1000" dirty="0">
              <a:latin typeface="ＤＦＰ特太ゴシック体" pitchFamily="50" charset="-128"/>
              <a:ea typeface="ＤＦＰ特太ゴシック体" pitchFamily="50" charset="-128"/>
            </a:endParaRPr>
          </a:p>
          <a:p>
            <a:pPr>
              <a:defRPr/>
            </a:pPr>
            <a:r>
              <a:rPr lang="ja-JP" altLang="en-US" sz="1000" dirty="0">
                <a:latin typeface="ＤＦＰ特太ゴシック体" pitchFamily="50" charset="-128"/>
                <a:ea typeface="ＤＦＰ特太ゴシック体" pitchFamily="50" charset="-128"/>
              </a:rPr>
              <a:t>きちんと枚数をあてる</a:t>
            </a:r>
            <a:endParaRPr lang="en-US" altLang="ja-JP" sz="1000" dirty="0">
              <a:latin typeface="ＤＦＰ特太ゴシック体" pitchFamily="50" charset="-128"/>
              <a:ea typeface="ＤＦＰ特太ゴシック体" pitchFamily="50" charset="-128"/>
            </a:endParaRPr>
          </a:p>
          <a:p>
            <a:pPr>
              <a:defRPr/>
            </a:pPr>
            <a:r>
              <a:rPr lang="ja-JP" altLang="en-US" sz="1000" dirty="0">
                <a:latin typeface="ＤＦＰ特太ゴシック体" pitchFamily="50" charset="-128"/>
                <a:ea typeface="ＤＦＰ特太ゴシック体" pitchFamily="50" charset="-128"/>
              </a:rPr>
              <a:t>こと</a:t>
            </a:r>
          </a:p>
        </p:txBody>
      </p:sp>
      <p:sp>
        <p:nvSpPr>
          <p:cNvPr id="42031" name="AutoShape 47"/>
          <p:cNvSpPr>
            <a:spLocks noChangeArrowheads="1"/>
          </p:cNvSpPr>
          <p:nvPr/>
        </p:nvSpPr>
        <p:spPr bwMode="auto">
          <a:xfrm>
            <a:off x="4640263" y="3860800"/>
            <a:ext cx="1657350" cy="719138"/>
          </a:xfrm>
          <a:prstGeom prst="cloudCallout">
            <a:avLst>
              <a:gd name="adj1" fmla="val 53926"/>
              <a:gd name="adj2" fmla="val -77153"/>
            </a:avLst>
          </a:prstGeom>
          <a:solidFill>
            <a:schemeClr val="accent2">
              <a:lumMod val="50000"/>
            </a:schemeClr>
          </a:solidFill>
          <a:ln w="9525">
            <a:solidFill>
              <a:schemeClr val="tx1"/>
            </a:solidFill>
            <a:round/>
            <a:headEnd/>
            <a:tailEnd/>
          </a:ln>
          <a:effectLst/>
        </p:spPr>
        <p:txBody>
          <a:bodyPr wrap="none"/>
          <a:lstStyle/>
          <a:p>
            <a:pPr>
              <a:defRPr/>
            </a:pPr>
            <a:r>
              <a:rPr lang="ja-JP" altLang="en-US" sz="1000" dirty="0">
                <a:latin typeface="ＤＦＰ特太ゴシック体" pitchFamily="50" charset="-128"/>
                <a:ea typeface="ＤＦＰ特太ゴシック体" pitchFamily="50" charset="-128"/>
              </a:rPr>
              <a:t>ゲームによっては</a:t>
            </a:r>
            <a:endParaRPr lang="en-US" altLang="ja-JP" sz="1000" dirty="0">
              <a:latin typeface="ＤＦＰ特太ゴシック体" pitchFamily="50" charset="-128"/>
              <a:ea typeface="ＤＦＰ特太ゴシック体" pitchFamily="50" charset="-128"/>
            </a:endParaRPr>
          </a:p>
          <a:p>
            <a:pPr>
              <a:defRPr/>
            </a:pPr>
            <a:r>
              <a:rPr lang="ja-JP" altLang="en-US" sz="1000" dirty="0">
                <a:latin typeface="ＤＦＰ特太ゴシック体" pitchFamily="50" charset="-128"/>
                <a:ea typeface="ＤＦＰ特太ゴシック体" pitchFamily="50" charset="-128"/>
              </a:rPr>
              <a:t>シンプルでも全く</a:t>
            </a:r>
            <a:endParaRPr lang="en-US" altLang="ja-JP" sz="1000" dirty="0">
              <a:latin typeface="ＤＦＰ特太ゴシック体" pitchFamily="50" charset="-128"/>
              <a:ea typeface="ＤＦＰ特太ゴシック体" pitchFamily="50" charset="-128"/>
            </a:endParaRPr>
          </a:p>
          <a:p>
            <a:pPr>
              <a:defRPr/>
            </a:pPr>
            <a:r>
              <a:rPr lang="ja-JP" altLang="en-US" sz="1000" dirty="0">
                <a:latin typeface="ＤＦＰ特太ゴシック体" pitchFamily="50" charset="-128"/>
                <a:ea typeface="ＤＦＰ特太ゴシック体" pitchFamily="50" charset="-128"/>
              </a:rPr>
              <a:t>なくてもよい</a:t>
            </a:r>
          </a:p>
        </p:txBody>
      </p:sp>
      <p:sp>
        <p:nvSpPr>
          <p:cNvPr id="42033" name="AutoShape 49"/>
          <p:cNvSpPr>
            <a:spLocks noChangeArrowheads="1"/>
          </p:cNvSpPr>
          <p:nvPr/>
        </p:nvSpPr>
        <p:spPr bwMode="auto">
          <a:xfrm>
            <a:off x="6877050" y="6165850"/>
            <a:ext cx="1657350" cy="576263"/>
          </a:xfrm>
          <a:prstGeom prst="cloudCallout">
            <a:avLst>
              <a:gd name="adj1" fmla="val -9481"/>
              <a:gd name="adj2" fmla="val -71213"/>
            </a:avLst>
          </a:prstGeom>
          <a:solidFill>
            <a:schemeClr val="accent2">
              <a:lumMod val="50000"/>
            </a:schemeClr>
          </a:solidFill>
          <a:ln w="9525">
            <a:solidFill>
              <a:schemeClr val="tx1"/>
            </a:solidFill>
            <a:round/>
            <a:headEnd/>
            <a:tailEnd/>
          </a:ln>
          <a:effectLst/>
        </p:spPr>
        <p:txBody>
          <a:bodyPr wrap="none"/>
          <a:lstStyle/>
          <a:p>
            <a:pPr>
              <a:defRPr/>
            </a:pPr>
            <a:r>
              <a:rPr lang="ja-JP" altLang="en-US" sz="1000">
                <a:latin typeface="ＤＦＰ特太ゴシック体" pitchFamily="50" charset="-128"/>
                <a:ea typeface="ＤＦＰ特太ゴシック体" pitchFamily="50" charset="-128"/>
              </a:rPr>
              <a:t>こちらは厳密に</a:t>
            </a:r>
          </a:p>
        </p:txBody>
      </p:sp>
      <p:sp>
        <p:nvSpPr>
          <p:cNvPr id="42034" name="AutoShape 50"/>
          <p:cNvSpPr>
            <a:spLocks noChangeArrowheads="1"/>
          </p:cNvSpPr>
          <p:nvPr/>
        </p:nvSpPr>
        <p:spPr bwMode="auto">
          <a:xfrm>
            <a:off x="107950" y="6021388"/>
            <a:ext cx="1763713" cy="720725"/>
          </a:xfrm>
          <a:prstGeom prst="cloudCallout">
            <a:avLst>
              <a:gd name="adj1" fmla="val -11926"/>
              <a:gd name="adj2" fmla="val -66958"/>
            </a:avLst>
          </a:prstGeom>
          <a:solidFill>
            <a:schemeClr val="accent2">
              <a:lumMod val="50000"/>
            </a:schemeClr>
          </a:solidFill>
          <a:ln w="9525">
            <a:solidFill>
              <a:schemeClr val="tx1"/>
            </a:solidFill>
            <a:round/>
            <a:headEnd/>
            <a:tailEnd/>
          </a:ln>
          <a:effectLst/>
        </p:spPr>
        <p:txBody>
          <a:bodyPr wrap="none"/>
          <a:lstStyle/>
          <a:p>
            <a:pPr>
              <a:defRPr/>
            </a:pPr>
            <a:r>
              <a:rPr lang="ja-JP" altLang="en-US" sz="1000" dirty="0">
                <a:latin typeface="ＤＦＰ特太ゴシック体" pitchFamily="50" charset="-128"/>
                <a:ea typeface="ＤＦＰ特太ゴシック体" pitchFamily="50" charset="-128"/>
              </a:rPr>
              <a:t>チーム編成の詳細は</a:t>
            </a:r>
            <a:endParaRPr lang="en-US" altLang="ja-JP" sz="1000" dirty="0">
              <a:latin typeface="ＤＦＰ特太ゴシック体" pitchFamily="50" charset="-128"/>
              <a:ea typeface="ＤＦＰ特太ゴシック体" pitchFamily="50" charset="-128"/>
            </a:endParaRPr>
          </a:p>
          <a:p>
            <a:pPr>
              <a:defRPr/>
            </a:pPr>
            <a:r>
              <a:rPr lang="ja-JP" altLang="en-US" sz="1000" dirty="0">
                <a:latin typeface="ＤＦＰ特太ゴシック体" pitchFamily="50" charset="-128"/>
                <a:ea typeface="ＤＦＰ特太ゴシック体" pitchFamily="50" charset="-128"/>
              </a:rPr>
              <a:t>企画のあとなので，</a:t>
            </a:r>
            <a:endParaRPr lang="en-US" altLang="ja-JP" sz="1000" dirty="0">
              <a:latin typeface="ＤＦＰ特太ゴシック体" pitchFamily="50" charset="-128"/>
              <a:ea typeface="ＤＦＰ特太ゴシック体" pitchFamily="50" charset="-128"/>
            </a:endParaRPr>
          </a:p>
          <a:p>
            <a:pPr>
              <a:defRPr/>
            </a:pPr>
            <a:r>
              <a:rPr lang="ja-JP" altLang="en-US" sz="1000" dirty="0">
                <a:latin typeface="ＤＦＰ特太ゴシック体" pitchFamily="50" charset="-128"/>
                <a:ea typeface="ＤＦＰ特太ゴシック体" pitchFamily="50" charset="-128"/>
              </a:rPr>
              <a:t>想定でいいです</a:t>
            </a:r>
          </a:p>
        </p:txBody>
      </p:sp>
      <p:sp>
        <p:nvSpPr>
          <p:cNvPr id="42035" name="Rectangle 51"/>
          <p:cNvSpPr>
            <a:spLocks noChangeArrowheads="1"/>
          </p:cNvSpPr>
          <p:nvPr/>
        </p:nvSpPr>
        <p:spPr bwMode="auto">
          <a:xfrm>
            <a:off x="4716463" y="4724400"/>
            <a:ext cx="2087562" cy="1584325"/>
          </a:xfrm>
          <a:prstGeom prst="rect">
            <a:avLst/>
          </a:prstGeom>
          <a:solidFill>
            <a:schemeClr val="bg1">
              <a:lumMod val="90000"/>
              <a:lumOff val="10000"/>
            </a:schemeClr>
          </a:solidFill>
          <a:ln w="9525">
            <a:solidFill>
              <a:schemeClr val="tx1"/>
            </a:solidFill>
            <a:miter lim="800000"/>
            <a:headEnd/>
            <a:tailEnd/>
          </a:ln>
          <a:effectLst/>
        </p:spPr>
        <p:txBody>
          <a:bodyPr wrap="none" anchor="ctr"/>
          <a:lstStyle/>
          <a:p>
            <a:pPr>
              <a:defRPr/>
            </a:pPr>
            <a:r>
              <a:rPr lang="ja-JP" altLang="en-US" sz="1000">
                <a:ea typeface="ＤＦＰ特太ゴシック体" pitchFamily="50" charset="-128"/>
              </a:rPr>
              <a:t>回収計画</a:t>
            </a:r>
          </a:p>
          <a:p>
            <a:pPr>
              <a:defRPr/>
            </a:pPr>
            <a:endParaRPr lang="ja-JP" altLang="en-US" sz="1000">
              <a:ea typeface="ＤＦＰ特太ゴシック体" pitchFamily="50" charset="-128"/>
            </a:endParaRPr>
          </a:p>
          <a:p>
            <a:pPr>
              <a:defRPr/>
            </a:pPr>
            <a:r>
              <a:rPr lang="ja-JP" altLang="en-US" sz="1000">
                <a:latin typeface="HG丸ｺﾞｼｯｸM-PRO" pitchFamily="50" charset="-128"/>
                <a:ea typeface="HG丸ｺﾞｼｯｸM-PRO" pitchFamily="50" charset="-128"/>
              </a:rPr>
              <a:t>国内販売</a:t>
            </a:r>
          </a:p>
          <a:p>
            <a:pPr>
              <a:defRPr/>
            </a:pPr>
            <a:r>
              <a:rPr lang="ja-JP" altLang="en-US" sz="1000">
                <a:latin typeface="HG丸ｺﾞｼｯｸM-PRO" pitchFamily="50" charset="-128"/>
                <a:ea typeface="HG丸ｺﾞｼｯｸM-PRO" pitchFamily="50" charset="-128"/>
              </a:rPr>
              <a:t>テレビ放映</a:t>
            </a:r>
          </a:p>
          <a:p>
            <a:pPr>
              <a:defRPr/>
            </a:pPr>
            <a:r>
              <a:rPr lang="ja-JP" altLang="en-US" sz="1000">
                <a:latin typeface="HG丸ｺﾞｼｯｸM-PRO" pitchFamily="50" charset="-128"/>
                <a:ea typeface="HG丸ｺﾞｼｯｸM-PRO" pitchFamily="50" charset="-128"/>
              </a:rPr>
              <a:t>海外販売</a:t>
            </a:r>
          </a:p>
          <a:p>
            <a:pPr>
              <a:defRPr/>
            </a:pPr>
            <a:r>
              <a:rPr lang="ja-JP" altLang="en-US" sz="1000">
                <a:latin typeface="HG丸ｺﾞｼｯｸM-PRO" pitchFamily="50" charset="-128"/>
                <a:ea typeface="HG丸ｺﾞｼｯｸM-PRO" pitchFamily="50" charset="-128"/>
              </a:rPr>
              <a:t>海外放映</a:t>
            </a:r>
          </a:p>
          <a:p>
            <a:pPr>
              <a:defRPr/>
            </a:pPr>
            <a:r>
              <a:rPr lang="ja-JP" altLang="en-US" sz="1000">
                <a:latin typeface="HG丸ｺﾞｼｯｸM-PRO" pitchFamily="50" charset="-128"/>
                <a:ea typeface="HG丸ｺﾞｼｯｸM-PRO" pitchFamily="50" charset="-128"/>
              </a:rPr>
              <a:t>おもちゃ展開</a:t>
            </a:r>
          </a:p>
          <a:p>
            <a:pPr>
              <a:defRPr/>
            </a:pPr>
            <a:endParaRPr lang="ja-JP" altLang="en-US" sz="1000">
              <a:ea typeface="ＤＦＰ特太ゴシック体" pitchFamily="50" charset="-128"/>
            </a:endParaRPr>
          </a:p>
          <a:p>
            <a:pPr>
              <a:defRPr/>
            </a:pPr>
            <a:endParaRPr lang="en-US" altLang="ja-JP" sz="1000">
              <a:ea typeface="ＤＦＰ特太ゴシック体" pitchFamily="50" charset="-128"/>
            </a:endParaRPr>
          </a:p>
        </p:txBody>
      </p:sp>
      <p:sp>
        <p:nvSpPr>
          <p:cNvPr id="39981" name="Text Box 52"/>
          <p:cNvSpPr txBox="1">
            <a:spLocks noChangeArrowheads="1"/>
          </p:cNvSpPr>
          <p:nvPr/>
        </p:nvSpPr>
        <p:spPr bwMode="auto">
          <a:xfrm>
            <a:off x="6445250" y="6021388"/>
            <a:ext cx="336550" cy="274637"/>
          </a:xfrm>
          <a:prstGeom prst="rect">
            <a:avLst/>
          </a:prstGeom>
          <a:noFill/>
          <a:ln w="9525">
            <a:noFill/>
            <a:miter lim="800000"/>
            <a:headEnd/>
            <a:tailEnd/>
          </a:ln>
        </p:spPr>
        <p:txBody>
          <a:bodyPr wrap="none">
            <a:spAutoFit/>
          </a:bodyPr>
          <a:lstStyle/>
          <a:p>
            <a:r>
              <a:rPr lang="en-US" altLang="ja-JP" sz="1200"/>
              <a:t>18</a:t>
            </a:r>
          </a:p>
        </p:txBody>
      </p:sp>
      <p:sp>
        <p:nvSpPr>
          <p:cNvPr id="42041" name="AutoShape 57"/>
          <p:cNvSpPr>
            <a:spLocks noChangeArrowheads="1"/>
          </p:cNvSpPr>
          <p:nvPr/>
        </p:nvSpPr>
        <p:spPr bwMode="auto">
          <a:xfrm>
            <a:off x="4716463" y="6165850"/>
            <a:ext cx="1657350" cy="576263"/>
          </a:xfrm>
          <a:prstGeom prst="cloudCallout">
            <a:avLst>
              <a:gd name="adj1" fmla="val -9481"/>
              <a:gd name="adj2" fmla="val -71213"/>
            </a:avLst>
          </a:prstGeom>
          <a:solidFill>
            <a:schemeClr val="accent2">
              <a:lumMod val="50000"/>
            </a:schemeClr>
          </a:solidFill>
          <a:ln w="9525">
            <a:solidFill>
              <a:schemeClr val="tx1"/>
            </a:solidFill>
            <a:round/>
            <a:headEnd/>
            <a:tailEnd/>
          </a:ln>
          <a:effectLst/>
        </p:spPr>
        <p:txBody>
          <a:bodyPr wrap="none"/>
          <a:lstStyle/>
          <a:p>
            <a:pPr>
              <a:defRPr/>
            </a:pPr>
            <a:r>
              <a:rPr lang="ja-JP" altLang="en-US" sz="1000" dirty="0">
                <a:latin typeface="ＤＦＰ特太ゴシック体" pitchFamily="50" charset="-128"/>
                <a:ea typeface="ＤＦＰ特太ゴシック体" pitchFamily="50" charset="-128"/>
              </a:rPr>
              <a:t>様々なビジネス</a:t>
            </a:r>
            <a:endParaRPr lang="en-US" altLang="ja-JP" sz="1000">
              <a:latin typeface="ＤＦＰ特太ゴシック体" pitchFamily="50" charset="-128"/>
              <a:ea typeface="ＤＦＰ特太ゴシック体" pitchFamily="50" charset="-128"/>
            </a:endParaRPr>
          </a:p>
          <a:p>
            <a:pPr>
              <a:defRPr/>
            </a:pPr>
            <a:r>
              <a:rPr lang="ja-JP" altLang="en-US" sz="1000">
                <a:latin typeface="ＤＦＰ特太ゴシック体" pitchFamily="50" charset="-128"/>
                <a:ea typeface="ＤＦＰ特太ゴシック体" pitchFamily="50" charset="-128"/>
              </a:rPr>
              <a:t>モデルを想定</a:t>
            </a:r>
          </a:p>
        </p:txBody>
      </p:sp>
      <p:sp>
        <p:nvSpPr>
          <p:cNvPr id="42032" name="AutoShape 48"/>
          <p:cNvSpPr>
            <a:spLocks noChangeArrowheads="1"/>
          </p:cNvSpPr>
          <p:nvPr/>
        </p:nvSpPr>
        <p:spPr bwMode="auto">
          <a:xfrm>
            <a:off x="2989263" y="5805488"/>
            <a:ext cx="1763712" cy="576262"/>
          </a:xfrm>
          <a:prstGeom prst="cloudCallout">
            <a:avLst>
              <a:gd name="adj1" fmla="val -11926"/>
              <a:gd name="adj2" fmla="val -71213"/>
            </a:avLst>
          </a:prstGeom>
          <a:solidFill>
            <a:schemeClr val="accent2">
              <a:lumMod val="50000"/>
            </a:schemeClr>
          </a:solidFill>
          <a:ln w="9525">
            <a:solidFill>
              <a:schemeClr val="tx1"/>
            </a:solidFill>
            <a:round/>
            <a:headEnd/>
            <a:tailEnd/>
          </a:ln>
          <a:effectLst/>
        </p:spPr>
        <p:txBody>
          <a:bodyPr wrap="none"/>
          <a:lstStyle/>
          <a:p>
            <a:pPr>
              <a:defRPr/>
            </a:pPr>
            <a:r>
              <a:rPr lang="ja-JP" altLang="en-US" sz="1000" dirty="0">
                <a:latin typeface="ＤＦＰ特太ゴシック体" pitchFamily="50" charset="-128"/>
                <a:ea typeface="ＤＦＰ特太ゴシック体" pitchFamily="50" charset="-128"/>
              </a:rPr>
              <a:t>あくまでも想定で</a:t>
            </a:r>
            <a:endParaRPr lang="en-US" altLang="ja-JP" sz="1000" dirty="0">
              <a:latin typeface="ＤＦＰ特太ゴシック体" pitchFamily="50" charset="-128"/>
              <a:ea typeface="ＤＦＰ特太ゴシック体" pitchFamily="50" charset="-128"/>
            </a:endParaRPr>
          </a:p>
          <a:p>
            <a:pPr>
              <a:defRPr/>
            </a:pPr>
            <a:r>
              <a:rPr lang="ja-JP" altLang="en-US" sz="1000" dirty="0">
                <a:latin typeface="ＤＦＰ特太ゴシック体" pitchFamily="50" charset="-128"/>
                <a:ea typeface="ＤＦＰ特太ゴシック体" pitchFamily="50" charset="-128"/>
              </a:rPr>
              <a:t>いいです</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500063" y="0"/>
            <a:ext cx="8215312" cy="1143000"/>
          </a:xfrm>
        </p:spPr>
        <p:txBody>
          <a:bodyPr/>
          <a:lstStyle/>
          <a:p>
            <a:pPr marL="838200" indent="-838200" algn="l" eaLnBrk="1" hangingPunct="1"/>
            <a:r>
              <a:rPr lang="ja-JP" altLang="en-US" smtClean="0"/>
              <a:t>企画書　その他・・・</a:t>
            </a:r>
          </a:p>
        </p:txBody>
      </p:sp>
      <p:sp>
        <p:nvSpPr>
          <p:cNvPr id="40963" name="Rectangle 3"/>
          <p:cNvSpPr>
            <a:spLocks noGrp="1" noChangeArrowheads="1"/>
          </p:cNvSpPr>
          <p:nvPr>
            <p:ph type="body" idx="1"/>
          </p:nvPr>
        </p:nvSpPr>
        <p:spPr>
          <a:xfrm>
            <a:off x="304800" y="1600200"/>
            <a:ext cx="8515350" cy="4495800"/>
          </a:xfrm>
        </p:spPr>
        <p:txBody>
          <a:bodyPr/>
          <a:lstStyle/>
          <a:p>
            <a:pPr marL="274638" indent="-274638" eaLnBrk="1" hangingPunct="1">
              <a:lnSpc>
                <a:spcPct val="90000"/>
              </a:lnSpc>
            </a:pPr>
            <a:r>
              <a:rPr lang="ja-JP" altLang="en-US" sz="2800" smtClean="0">
                <a:latin typeface="ＤＦＰ平成丸ゴシック体W4" pitchFamily="50" charset="-128"/>
                <a:ea typeface="ＤＦＰ平成丸ゴシック体W4" pitchFamily="50" charset="-128"/>
              </a:rPr>
              <a:t>構成要素が欠けているケースもある</a:t>
            </a:r>
          </a:p>
          <a:p>
            <a:pPr marL="719138" lvl="1" indent="-236538" eaLnBrk="1" hangingPunct="1">
              <a:lnSpc>
                <a:spcPct val="90000"/>
              </a:lnSpc>
            </a:pPr>
            <a:r>
              <a:rPr lang="ja-JP" altLang="en-US" sz="2400" smtClean="0">
                <a:latin typeface="ＤＦＰ平成丸ゴシック体W4" pitchFamily="50" charset="-128"/>
                <a:ea typeface="ＤＦＰ平成丸ゴシック体W4" pitchFamily="50" charset="-128"/>
              </a:rPr>
              <a:t>特に後半のスタッフや費用，制作計画，収支計画などはプレゼンする相手によっては見せないことも・・・</a:t>
            </a:r>
          </a:p>
          <a:p>
            <a:pPr marL="274638" indent="-274638" eaLnBrk="1" hangingPunct="1">
              <a:lnSpc>
                <a:spcPct val="90000"/>
              </a:lnSpc>
            </a:pPr>
            <a:r>
              <a:rPr lang="ja-JP" altLang="en-US" sz="2800" smtClean="0">
                <a:latin typeface="ＤＦＰ平成丸ゴシック体W4" pitchFamily="50" charset="-128"/>
                <a:ea typeface="ＤＦＰ平成丸ゴシック体W4" pitchFamily="50" charset="-128"/>
              </a:rPr>
              <a:t>企画の採用が確定した段階で再検討する</a:t>
            </a:r>
          </a:p>
          <a:p>
            <a:pPr marL="274638" indent="-274638" eaLnBrk="1" hangingPunct="1">
              <a:lnSpc>
                <a:spcPct val="90000"/>
              </a:lnSpc>
            </a:pPr>
            <a:r>
              <a:rPr lang="ja-JP" altLang="en-US" sz="2800" smtClean="0">
                <a:latin typeface="ＤＦＰ平成丸ゴシック体W4" pitchFamily="50" charset="-128"/>
                <a:ea typeface="ＤＦＰ平成丸ゴシック体W4" pitchFamily="50" charset="-128"/>
              </a:rPr>
              <a:t>受託制作などでは企画書作成を必要としないケースもある</a:t>
            </a:r>
          </a:p>
          <a:p>
            <a:pPr marL="719138" lvl="1" indent="-236538" eaLnBrk="1" hangingPunct="1">
              <a:lnSpc>
                <a:spcPct val="90000"/>
              </a:lnSpc>
            </a:pPr>
            <a:r>
              <a:rPr lang="ja-JP" altLang="en-US" sz="2400" smtClean="0">
                <a:latin typeface="ＤＦＰ平成丸ゴシック体W4" pitchFamily="50" charset="-128"/>
                <a:ea typeface="ＤＦＰ平成丸ゴシック体W4" pitchFamily="50" charset="-128"/>
              </a:rPr>
              <a:t>制作依頼を受けて作るもの（すでに企画書がある）</a:t>
            </a:r>
          </a:p>
          <a:p>
            <a:pPr marL="274638" indent="-274638" eaLnBrk="1" hangingPunct="1">
              <a:lnSpc>
                <a:spcPct val="90000"/>
              </a:lnSpc>
            </a:pPr>
            <a:endParaRPr lang="ja-JP" altLang="en-US" sz="2800" smtClean="0">
              <a:latin typeface="ＤＦＰ平成丸ゴシック体W4" pitchFamily="50" charset="-128"/>
              <a:ea typeface="ＤＦＰ平成丸ゴシック体W4" pitchFamily="50" charset="-128"/>
            </a:endParaRPr>
          </a:p>
          <a:p>
            <a:pPr marL="274638" indent="-274638" eaLnBrk="1" hangingPunct="1">
              <a:lnSpc>
                <a:spcPct val="90000"/>
              </a:lnSpc>
            </a:pPr>
            <a:r>
              <a:rPr lang="ja-JP" altLang="en-US" sz="2800" smtClean="0">
                <a:latin typeface="ＤＦＰ平成丸ゴシック体W4" pitchFamily="50" charset="-128"/>
                <a:ea typeface="ＤＦＰ平成丸ゴシック体W4" pitchFamily="50" charset="-128"/>
              </a:rPr>
              <a:t>形式</a:t>
            </a:r>
            <a:r>
              <a:rPr lang="ja-JP" altLang="en-US" sz="2800" smtClean="0">
                <a:solidFill>
                  <a:srgbClr val="FF9999"/>
                </a:solidFill>
                <a:latin typeface="ＤＦＰ平成丸ゴシック体W4" pitchFamily="50" charset="-128"/>
                <a:ea typeface="ＤＦＰ平成丸ゴシック体W4" pitchFamily="50" charset="-128"/>
              </a:rPr>
              <a:t>だけに</a:t>
            </a:r>
            <a:r>
              <a:rPr lang="ja-JP" altLang="en-US" sz="2800" smtClean="0">
                <a:latin typeface="ＤＦＰ平成丸ゴシック体W4" pitchFamily="50" charset="-128"/>
                <a:ea typeface="ＤＦＰ平成丸ゴシック体W4" pitchFamily="50" charset="-128"/>
              </a:rPr>
              <a:t>とらわれず目を引く構成にする</a:t>
            </a:r>
          </a:p>
          <a:p>
            <a:pPr marL="719138" lvl="1" indent="-236538" eaLnBrk="1" hangingPunct="1">
              <a:lnSpc>
                <a:spcPct val="90000"/>
              </a:lnSpc>
            </a:pPr>
            <a:r>
              <a:rPr lang="ja-JP" altLang="en-US" sz="2400" smtClean="0">
                <a:latin typeface="ＤＦＰ平成丸ゴシック体W4" pitchFamily="50" charset="-128"/>
                <a:ea typeface="ＤＦＰ平成丸ゴシック体W4" pitchFamily="50" charset="-128"/>
              </a:rPr>
              <a:t>最終目的は採用されること！</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ctrTitle"/>
          </p:nvPr>
        </p:nvSpPr>
        <p:spPr/>
        <p:txBody>
          <a:bodyPr/>
          <a:lstStyle/>
          <a:p>
            <a:pPr eaLnBrk="1" hangingPunct="1"/>
            <a:r>
              <a:rPr lang="ja-JP" altLang="en-US" smtClean="0"/>
              <a:t>そのまえに・・・</a:t>
            </a:r>
          </a:p>
        </p:txBody>
      </p:sp>
      <p:sp>
        <p:nvSpPr>
          <p:cNvPr id="5123" name="サブタイトル 3"/>
          <p:cNvSpPr>
            <a:spLocks noGrp="1"/>
          </p:cNvSpPr>
          <p:nvPr>
            <p:ph type="subTitle" idx="1"/>
          </p:nvPr>
        </p:nvSpPr>
        <p:spPr/>
        <p:txBody>
          <a:bodyPr/>
          <a:lstStyle/>
          <a:p>
            <a:endParaRPr lang="ja-JP" alt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p:cNvSpPr>
            <a:spLocks noGrp="1"/>
          </p:cNvSpPr>
          <p:nvPr>
            <p:ph type="title"/>
          </p:nvPr>
        </p:nvSpPr>
        <p:spPr>
          <a:xfrm>
            <a:off x="500063" y="0"/>
            <a:ext cx="8215312" cy="1143000"/>
          </a:xfrm>
        </p:spPr>
        <p:txBody>
          <a:bodyPr/>
          <a:lstStyle/>
          <a:p>
            <a:r>
              <a:rPr lang="ja-JP" altLang="en-US" smtClean="0"/>
              <a:t>なんでみんなでプログラミングするの？</a:t>
            </a:r>
          </a:p>
        </p:txBody>
      </p:sp>
      <p:sp>
        <p:nvSpPr>
          <p:cNvPr id="6147" name="コンテンツ プレースホルダ 2"/>
          <p:cNvSpPr>
            <a:spLocks noGrp="1"/>
          </p:cNvSpPr>
          <p:nvPr>
            <p:ph idx="1"/>
          </p:nvPr>
        </p:nvSpPr>
        <p:spPr>
          <a:xfrm>
            <a:off x="250825" y="1600200"/>
            <a:ext cx="8642350" cy="4495800"/>
          </a:xfrm>
        </p:spPr>
        <p:txBody>
          <a:bodyPr/>
          <a:lstStyle/>
          <a:p>
            <a:pPr>
              <a:defRPr/>
            </a:pPr>
            <a:r>
              <a:rPr lang="ja-JP" altLang="en-US" sz="2400" dirty="0" smtClean="0">
                <a:latin typeface="ＤＦＧ平成丸ゴシック体W4" pitchFamily="50" charset="-128"/>
                <a:ea typeface="ＤＦＧ平成丸ゴシック体W4" pitchFamily="50" charset="-128"/>
              </a:rPr>
              <a:t>国際的にもゲーム</a:t>
            </a:r>
            <a:r>
              <a:rPr lang="ja-JP" altLang="en-US" sz="2400" dirty="0" smtClean="0">
                <a:latin typeface="ＤＦＧ平成丸ゴシック体W4" pitchFamily="50" charset="-128"/>
                <a:ea typeface="ＤＦＧ平成丸ゴシック体W4" pitchFamily="50" charset="-128"/>
              </a:rPr>
              <a:t>産業がそれを求めている</a:t>
            </a:r>
            <a:endParaRPr lang="en-US" altLang="ja-JP" sz="2400" dirty="0" smtClean="0">
              <a:latin typeface="ＤＦＧ平成丸ゴシック体W4" pitchFamily="50" charset="-128"/>
              <a:ea typeface="ＤＦＧ平成丸ゴシック体W4" pitchFamily="50" charset="-128"/>
            </a:endParaRPr>
          </a:p>
          <a:p>
            <a:pPr lvl="1">
              <a:defRPr/>
            </a:pPr>
            <a:r>
              <a:rPr lang="en-US" altLang="ja-JP" sz="2000" dirty="0" err="1" smtClean="0">
                <a:latin typeface="ＤＦＧ平成丸ゴシック体W4" pitchFamily="50" charset="-128"/>
                <a:ea typeface="ＤＦＧ平成丸ゴシック体W4" pitchFamily="50" charset="-128"/>
              </a:rPr>
              <a:t>Siggraph</a:t>
            </a:r>
            <a:r>
              <a:rPr lang="ja-JP" altLang="en-US" sz="2000" dirty="0" err="1" smtClean="0">
                <a:latin typeface="ＤＦＧ平成丸ゴシック体W4" pitchFamily="50" charset="-128"/>
                <a:ea typeface="ＤＦＧ平成丸ゴシック体W4" pitchFamily="50" charset="-128"/>
              </a:rPr>
              <a:t>，</a:t>
            </a:r>
            <a:r>
              <a:rPr lang="en-US" altLang="ja-JP" sz="2000" dirty="0" smtClean="0">
                <a:latin typeface="ＤＦＧ平成丸ゴシック体W4" pitchFamily="50" charset="-128"/>
                <a:ea typeface="ＤＦＧ平成丸ゴシック体W4" pitchFamily="50" charset="-128"/>
              </a:rPr>
              <a:t>GDC</a:t>
            </a:r>
            <a:r>
              <a:rPr lang="ja-JP" altLang="en-US" sz="2000" dirty="0" err="1" smtClean="0">
                <a:latin typeface="ＤＦＧ平成丸ゴシック体W4" pitchFamily="50" charset="-128"/>
                <a:ea typeface="ＤＦＧ平成丸ゴシック体W4" pitchFamily="50" charset="-128"/>
              </a:rPr>
              <a:t>，</a:t>
            </a:r>
            <a:r>
              <a:rPr lang="en-US" altLang="ja-JP" sz="2000" dirty="0" smtClean="0">
                <a:latin typeface="ＤＦＧ平成丸ゴシック体W4" pitchFamily="50" charset="-128"/>
                <a:ea typeface="ＤＦＧ平成丸ゴシック体W4" pitchFamily="50" charset="-128"/>
              </a:rPr>
              <a:t>CEDEC</a:t>
            </a:r>
            <a:r>
              <a:rPr lang="ja-JP" altLang="en-US" sz="2000" dirty="0" smtClean="0">
                <a:latin typeface="ＤＦＧ平成丸ゴシック体W4" pitchFamily="50" charset="-128"/>
                <a:ea typeface="ＤＦＧ平成丸ゴシック体W4" pitchFamily="50" charset="-128"/>
              </a:rPr>
              <a:t>などなどの各種講演</a:t>
            </a:r>
            <a:endParaRPr lang="en-US" altLang="ja-JP" sz="2000" dirty="0" smtClean="0">
              <a:latin typeface="ＤＦＧ平成丸ゴシック体W4" pitchFamily="50" charset="-128"/>
              <a:ea typeface="ＤＦＧ平成丸ゴシック体W4" pitchFamily="50" charset="-128"/>
            </a:endParaRPr>
          </a:p>
          <a:p>
            <a:pPr lvl="1">
              <a:defRPr/>
            </a:pPr>
            <a:r>
              <a:rPr lang="ja-JP" altLang="en-US" sz="2000" dirty="0" smtClean="0">
                <a:latin typeface="ＤＦＧ平成丸ゴシック体W4" pitchFamily="50" charset="-128"/>
                <a:ea typeface="ＤＦＧ平成丸ゴシック体W4" pitchFamily="50" charset="-128"/>
              </a:rPr>
              <a:t>大手パブリッシャーも同様</a:t>
            </a:r>
            <a:endParaRPr lang="en-US" altLang="ja-JP" sz="2000" dirty="0" smtClean="0">
              <a:latin typeface="ＤＦＧ平成丸ゴシック体W4" pitchFamily="50" charset="-128"/>
              <a:ea typeface="ＤＦＧ平成丸ゴシック体W4" pitchFamily="50" charset="-128"/>
            </a:endParaRPr>
          </a:p>
          <a:p>
            <a:pPr lvl="1">
              <a:defRPr/>
            </a:pPr>
            <a:endParaRPr lang="en-US" altLang="ja-JP" sz="1800" dirty="0" smtClean="0">
              <a:latin typeface="ＤＦＧ平成丸ゴシック体W4" pitchFamily="50" charset="-128"/>
              <a:ea typeface="ＤＦＧ平成丸ゴシック体W4" pitchFamily="50" charset="-128"/>
            </a:endParaRPr>
          </a:p>
          <a:p>
            <a:pPr>
              <a:defRPr/>
            </a:pPr>
            <a:r>
              <a:rPr lang="ja-JP" altLang="en-US" sz="2400" dirty="0" smtClean="0">
                <a:latin typeface="ＤＦＧ平成丸ゴシック体W4" pitchFamily="50" charset="-128"/>
                <a:ea typeface="ＤＦＧ平成丸ゴシック体W4" pitchFamily="50" charset="-128"/>
              </a:rPr>
              <a:t>どんな役割になっても他の役割を理解することは大事</a:t>
            </a:r>
            <a:endParaRPr lang="en-US" altLang="ja-JP" sz="2400" dirty="0" smtClean="0">
              <a:latin typeface="ＤＦＧ平成丸ゴシック体W4" pitchFamily="50" charset="-128"/>
              <a:ea typeface="ＤＦＧ平成丸ゴシック体W4" pitchFamily="50" charset="-128"/>
            </a:endParaRPr>
          </a:p>
          <a:p>
            <a:pPr lvl="1">
              <a:defRPr/>
            </a:pPr>
            <a:r>
              <a:rPr lang="ja-JP" altLang="en-US" sz="2000" dirty="0" smtClean="0">
                <a:latin typeface="ＤＦＧ平成丸ゴシック体W4" pitchFamily="50" charset="-128"/>
                <a:ea typeface="ＤＦＧ平成丸ゴシック体W4" pitchFamily="50" charset="-128"/>
              </a:rPr>
              <a:t>それこそが「コミュニケーション能力」</a:t>
            </a:r>
            <a:endParaRPr lang="en-US" altLang="ja-JP" sz="2000" dirty="0" smtClean="0">
              <a:latin typeface="ＤＦＧ平成丸ゴシック体W4" pitchFamily="50" charset="-128"/>
              <a:ea typeface="ＤＦＧ平成丸ゴシック体W4" pitchFamily="50" charset="-128"/>
            </a:endParaRPr>
          </a:p>
          <a:p>
            <a:pPr lvl="1">
              <a:defRPr/>
            </a:pPr>
            <a:r>
              <a:rPr lang="ja-JP" altLang="en-US" sz="2000" dirty="0" smtClean="0">
                <a:latin typeface="ＤＦＧ平成丸ゴシック体W4" pitchFamily="50" charset="-128"/>
                <a:ea typeface="ＤＦＧ平成丸ゴシック体W4" pitchFamily="50" charset="-128"/>
              </a:rPr>
              <a:t>ゲームは必ず「プログラム」に集約される</a:t>
            </a:r>
            <a:endParaRPr lang="en-US" altLang="ja-JP" sz="2000" dirty="0" smtClean="0">
              <a:latin typeface="ＤＦＧ平成丸ゴシック体W4" pitchFamily="50" charset="-128"/>
              <a:ea typeface="ＤＦＧ平成丸ゴシック体W4" pitchFamily="50" charset="-128"/>
            </a:endParaRPr>
          </a:p>
          <a:p>
            <a:pPr>
              <a:buFontTx/>
              <a:buNone/>
              <a:defRPr/>
            </a:pPr>
            <a:endParaRPr lang="en-US" altLang="ja-JP" sz="2200" dirty="0" smtClean="0">
              <a:latin typeface="ＤＦＧ平成丸ゴシック体W4" pitchFamily="50" charset="-128"/>
              <a:ea typeface="ＤＦＧ平成丸ゴシック体W4" pitchFamily="50" charset="-128"/>
            </a:endParaRPr>
          </a:p>
          <a:p>
            <a:pPr marL="342900" lvl="1" indent="-342900">
              <a:buFontTx/>
              <a:buChar char="•"/>
              <a:defRPr/>
            </a:pPr>
            <a:r>
              <a:rPr lang="en-US" altLang="ja-JP" sz="1800" dirty="0" smtClean="0">
                <a:latin typeface="ＤＦＧ平成丸ゴシック体W4" pitchFamily="50" charset="-128"/>
                <a:ea typeface="ＤＦＧ平成丸ゴシック体W4" pitchFamily="50" charset="-128"/>
                <a:hlinkClick r:id="rId3"/>
              </a:rPr>
              <a:t>http://www.inside-games.jp/article/2010/09/02/44101.html</a:t>
            </a:r>
            <a:r>
              <a:rPr lang="en-US" altLang="ja-JP" sz="1800" dirty="0" smtClean="0">
                <a:latin typeface="ＤＦＧ平成丸ゴシック体W4" pitchFamily="50" charset="-128"/>
                <a:ea typeface="ＤＦＧ平成丸ゴシック体W4" pitchFamily="50" charset="-128"/>
              </a:rPr>
              <a:t> </a:t>
            </a:r>
          </a:p>
          <a:p>
            <a:pPr>
              <a:defRPr/>
            </a:pPr>
            <a:endParaRPr lang="en-US" altLang="ja-JP" dirty="0" smtClean="0">
              <a:latin typeface="ＤＦＧ平成丸ゴシック体W4" pitchFamily="50" charset="-128"/>
              <a:ea typeface="ＤＦＧ平成丸ゴシック体W4" pitchFamily="50"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500063" y="0"/>
            <a:ext cx="8215312" cy="1143000"/>
          </a:xfrm>
        </p:spPr>
        <p:txBody>
          <a:bodyPr/>
          <a:lstStyle/>
          <a:p>
            <a:pPr marL="838200" indent="-838200" algn="l" eaLnBrk="1" hangingPunct="1"/>
            <a:r>
              <a:rPr lang="ja-JP" altLang="en-US" smtClean="0"/>
              <a:t>大体のスケジュール</a:t>
            </a:r>
          </a:p>
        </p:txBody>
      </p:sp>
      <p:sp>
        <p:nvSpPr>
          <p:cNvPr id="7171" name="Rectangle 3"/>
          <p:cNvSpPr>
            <a:spLocks noGrp="1" noChangeArrowheads="1"/>
          </p:cNvSpPr>
          <p:nvPr>
            <p:ph type="body" idx="1"/>
          </p:nvPr>
        </p:nvSpPr>
        <p:spPr/>
        <p:txBody>
          <a:bodyPr/>
          <a:lstStyle/>
          <a:p>
            <a:pPr marL="0" indent="0" eaLnBrk="1" hangingPunct="1"/>
            <a:r>
              <a:rPr lang="en-US" altLang="ja-JP" sz="2400" dirty="0" smtClean="0">
                <a:latin typeface="ＤＦＰ平成丸ゴシック体W4" pitchFamily="50" charset="-128"/>
                <a:ea typeface="ＤＦＰ平成丸ゴシック体W4" pitchFamily="50" charset="-128"/>
              </a:rPr>
              <a:t>11</a:t>
            </a:r>
            <a:r>
              <a:rPr lang="ja-JP" altLang="en-US" sz="2400" dirty="0" smtClean="0">
                <a:latin typeface="ＤＦＰ平成丸ゴシック体W4" pitchFamily="50" charset="-128"/>
                <a:ea typeface="ＤＦＰ平成丸ゴシック体W4" pitchFamily="50" charset="-128"/>
              </a:rPr>
              <a:t>月</a:t>
            </a:r>
            <a:r>
              <a:rPr lang="en-US" altLang="ja-JP" sz="2400" dirty="0" smtClean="0">
                <a:latin typeface="ＤＦＰ平成丸ゴシック体W4" pitchFamily="50" charset="-128"/>
                <a:ea typeface="ＤＦＰ平成丸ゴシック体W4" pitchFamily="50" charset="-128"/>
              </a:rPr>
              <a:t>16</a:t>
            </a:r>
            <a:r>
              <a:rPr lang="ja-JP" altLang="en-US" sz="2400" dirty="0" smtClean="0">
                <a:latin typeface="ＤＦＰ平成丸ゴシック体W4" pitchFamily="50" charset="-128"/>
                <a:ea typeface="ＤＦＰ平成丸ゴシック体W4" pitchFamily="50" charset="-128"/>
              </a:rPr>
              <a:t>日</a:t>
            </a:r>
            <a:endParaRPr lang="en-US" altLang="ja-JP" sz="2400" dirty="0" smtClean="0">
              <a:latin typeface="ＤＦＰ平成丸ゴシック体W4" pitchFamily="50" charset="-128"/>
              <a:ea typeface="ＤＦＰ平成丸ゴシック体W4" pitchFamily="50" charset="-128"/>
            </a:endParaRPr>
          </a:p>
          <a:p>
            <a:pPr marL="400050" lvl="1" indent="0" eaLnBrk="1" hangingPunct="1"/>
            <a:r>
              <a:rPr lang="ja-JP" altLang="en-US" sz="2000" dirty="0" smtClean="0">
                <a:latin typeface="ＤＦＰ平成丸ゴシック体W4" pitchFamily="50" charset="-128"/>
                <a:ea typeface="ＤＦＰ平成丸ゴシック体W4" pitchFamily="50" charset="-128"/>
              </a:rPr>
              <a:t>企画の説明とディスカッション</a:t>
            </a:r>
            <a:endParaRPr lang="en-US" altLang="ja-JP" sz="2000" dirty="0" smtClean="0">
              <a:latin typeface="ＤＦＰ平成丸ゴシック体W4" pitchFamily="50" charset="-128"/>
              <a:ea typeface="ＤＦＰ平成丸ゴシック体W4" pitchFamily="50" charset="-128"/>
            </a:endParaRPr>
          </a:p>
          <a:p>
            <a:pPr marL="0" indent="0" eaLnBrk="1" hangingPunct="1"/>
            <a:endParaRPr lang="en-US" altLang="ja-JP" sz="2400" dirty="0" smtClean="0">
              <a:latin typeface="ＤＦＰ平成丸ゴシック体W4" pitchFamily="50" charset="-128"/>
              <a:ea typeface="ＤＦＰ平成丸ゴシック体W4" pitchFamily="50" charset="-128"/>
            </a:endParaRPr>
          </a:p>
          <a:p>
            <a:pPr marL="0" indent="0" eaLnBrk="1" hangingPunct="1"/>
            <a:r>
              <a:rPr lang="en-US" altLang="ja-JP" sz="2400" dirty="0" smtClean="0">
                <a:latin typeface="ＤＦＰ平成丸ゴシック体W4" pitchFamily="50" charset="-128"/>
                <a:ea typeface="ＤＦＰ平成丸ゴシック体W4" pitchFamily="50" charset="-128"/>
              </a:rPr>
              <a:t>12</a:t>
            </a:r>
            <a:r>
              <a:rPr lang="ja-JP" altLang="en-US" sz="2400" dirty="0" smtClean="0">
                <a:latin typeface="ＤＦＰ平成丸ゴシック体W4" pitchFamily="50" charset="-128"/>
                <a:ea typeface="ＤＦＰ平成丸ゴシック体W4" pitchFamily="50" charset="-128"/>
              </a:rPr>
              <a:t>月</a:t>
            </a:r>
            <a:r>
              <a:rPr lang="en-US" altLang="ja-JP" sz="2400" dirty="0" smtClean="0">
                <a:latin typeface="ＤＦＰ平成丸ゴシック体W4" pitchFamily="50" charset="-128"/>
                <a:ea typeface="ＤＦＰ平成丸ゴシック体W4" pitchFamily="50" charset="-128"/>
              </a:rPr>
              <a:t>7</a:t>
            </a:r>
            <a:r>
              <a:rPr lang="ja-JP" altLang="en-US" sz="2400" dirty="0" smtClean="0">
                <a:latin typeface="ＤＦＰ平成丸ゴシック体W4" pitchFamily="50" charset="-128"/>
                <a:ea typeface="ＤＦＰ平成丸ゴシック体W4" pitchFamily="50" charset="-128"/>
              </a:rPr>
              <a:t>日</a:t>
            </a:r>
            <a:r>
              <a:rPr lang="ja-JP" altLang="en-US" sz="2400" dirty="0" smtClean="0">
                <a:latin typeface="ＤＦＰ平成丸ゴシック体W4" pitchFamily="50" charset="-128"/>
                <a:ea typeface="ＤＦＰ平成丸ゴシック体W4" pitchFamily="50" charset="-128"/>
              </a:rPr>
              <a:t>ごろ</a:t>
            </a:r>
            <a:endParaRPr lang="en-US" altLang="ja-JP" sz="2400" dirty="0" smtClean="0">
              <a:latin typeface="ＤＦＰ平成丸ゴシック体W4" pitchFamily="50" charset="-128"/>
              <a:ea typeface="ＤＦＰ平成丸ゴシック体W4" pitchFamily="50" charset="-128"/>
            </a:endParaRPr>
          </a:p>
          <a:p>
            <a:pPr marL="400050" lvl="1" indent="0" eaLnBrk="1" hangingPunct="1"/>
            <a:r>
              <a:rPr lang="ja-JP" altLang="en-US" sz="2000" dirty="0" smtClean="0">
                <a:latin typeface="ＤＦＰ平成丸ゴシック体W4" pitchFamily="50" charset="-128"/>
                <a:ea typeface="ＤＦＰ平成丸ゴシック体W4" pitchFamily="50" charset="-128"/>
              </a:rPr>
              <a:t>プレゼンテーション</a:t>
            </a:r>
            <a:endParaRPr lang="en-US" altLang="ja-JP" sz="2000" dirty="0" smtClean="0">
              <a:latin typeface="ＤＦＰ平成丸ゴシック体W4" pitchFamily="50" charset="-128"/>
              <a:ea typeface="ＤＦＰ平成丸ゴシック体W4" pitchFamily="50" charset="-128"/>
            </a:endParaRPr>
          </a:p>
          <a:p>
            <a:pPr marL="400050" lvl="1" indent="0" eaLnBrk="1" hangingPunct="1"/>
            <a:endParaRPr lang="en-US" altLang="ja-JP" sz="2000" dirty="0" smtClean="0">
              <a:latin typeface="ＤＦＰ平成丸ゴシック体W4" pitchFamily="50" charset="-128"/>
              <a:ea typeface="ＤＦＰ平成丸ゴシック体W4" pitchFamily="50" charset="-128"/>
            </a:endParaRPr>
          </a:p>
          <a:p>
            <a:pPr marL="0" indent="0" eaLnBrk="1" hangingPunct="1"/>
            <a:r>
              <a:rPr lang="en-US" altLang="ja-JP" sz="2400" dirty="0" smtClean="0">
                <a:latin typeface="ＤＦＰ平成丸ゴシック体W4" pitchFamily="50" charset="-128"/>
                <a:ea typeface="ＤＦＰ平成丸ゴシック体W4" pitchFamily="50" charset="-128"/>
              </a:rPr>
              <a:t>1</a:t>
            </a:r>
            <a:r>
              <a:rPr lang="ja-JP" altLang="en-US" sz="2400" dirty="0" smtClean="0">
                <a:latin typeface="ＤＦＰ平成丸ゴシック体W4" pitchFamily="50" charset="-128"/>
                <a:ea typeface="ＤＦＰ平成丸ゴシック体W4" pitchFamily="50" charset="-128"/>
              </a:rPr>
              <a:t>月の授業最終回</a:t>
            </a:r>
            <a:endParaRPr lang="en-US" altLang="ja-JP" sz="2400" dirty="0" smtClean="0">
              <a:latin typeface="ＤＦＰ平成丸ゴシック体W4" pitchFamily="50" charset="-128"/>
              <a:ea typeface="ＤＦＰ平成丸ゴシック体W4" pitchFamily="50" charset="-128"/>
            </a:endParaRPr>
          </a:p>
          <a:p>
            <a:pPr marL="400050" lvl="1" indent="0" eaLnBrk="1" hangingPunct="1"/>
            <a:r>
              <a:rPr lang="ja-JP" altLang="en-US" sz="2000" dirty="0" smtClean="0">
                <a:latin typeface="ＤＦＰ平成丸ゴシック体W4" pitchFamily="50" charset="-128"/>
                <a:ea typeface="ＤＦＰ平成丸ゴシック体W4" pitchFamily="50" charset="-128"/>
              </a:rPr>
              <a:t>中間発表</a:t>
            </a:r>
            <a:endParaRPr lang="en-US" altLang="ja-JP" sz="2000" dirty="0" smtClean="0">
              <a:latin typeface="ＤＦＰ平成丸ゴシック体W4" pitchFamily="50" charset="-128"/>
              <a:ea typeface="ＤＦＰ平成丸ゴシック体W4" pitchFamily="50" charset="-128"/>
            </a:endParaRPr>
          </a:p>
          <a:p>
            <a:pPr marL="400050" lvl="1" indent="0" eaLnBrk="1" hangingPunct="1"/>
            <a:endParaRPr lang="en-US" altLang="ja-JP" sz="2000" dirty="0" smtClean="0">
              <a:latin typeface="ＤＦＰ平成丸ゴシック体W4" pitchFamily="50" charset="-128"/>
              <a:ea typeface="ＤＦＰ平成丸ゴシック体W4" pitchFamily="50" charset="-128"/>
            </a:endParaRPr>
          </a:p>
          <a:p>
            <a:pPr marL="0" indent="0" eaLnBrk="1" hangingPunct="1"/>
            <a:r>
              <a:rPr lang="en-US" altLang="ja-JP" sz="2400" dirty="0" smtClean="0">
                <a:latin typeface="ＤＦＰ平成丸ゴシック体W4" pitchFamily="50" charset="-128"/>
                <a:ea typeface="ＤＦＰ平成丸ゴシック体W4" pitchFamily="50" charset="-128"/>
              </a:rPr>
              <a:t>4</a:t>
            </a:r>
            <a:r>
              <a:rPr lang="ja-JP" altLang="en-US" sz="2400" dirty="0" smtClean="0">
                <a:latin typeface="ＤＦＰ平成丸ゴシック体W4" pitchFamily="50" charset="-128"/>
                <a:ea typeface="ＤＦＰ平成丸ゴシック体W4" pitchFamily="50" charset="-128"/>
              </a:rPr>
              <a:t>月</a:t>
            </a:r>
            <a:endParaRPr lang="en-US" altLang="ja-JP" sz="2400" dirty="0" smtClean="0">
              <a:latin typeface="ＤＦＰ平成丸ゴシック体W4" pitchFamily="50" charset="-128"/>
              <a:ea typeface="ＤＦＰ平成丸ゴシック体W4" pitchFamily="50" charset="-128"/>
            </a:endParaRPr>
          </a:p>
          <a:p>
            <a:pPr marL="400050" lvl="1" indent="0" eaLnBrk="1" hangingPunct="1"/>
            <a:r>
              <a:rPr lang="ja-JP" altLang="en-US" sz="2000" dirty="0" smtClean="0">
                <a:latin typeface="ＤＦＰ平成丸ゴシック体W4" pitchFamily="50" charset="-128"/>
                <a:ea typeface="ＤＦＰ平成丸ゴシック体W4" pitchFamily="50" charset="-128"/>
              </a:rPr>
              <a:t>最終発表</a:t>
            </a:r>
            <a:endParaRPr lang="en-US" altLang="ja-JP" sz="2000" dirty="0" smtClean="0">
              <a:latin typeface="ＤＦＰ平成丸ゴシック体W4" pitchFamily="50" charset="-128"/>
              <a:ea typeface="ＤＦＰ平成丸ゴシック体W4" pitchFamily="50" charset="-128"/>
            </a:endParaRPr>
          </a:p>
          <a:p>
            <a:pPr marL="400050" lvl="1" indent="0" eaLnBrk="1" hangingPunct="1"/>
            <a:endParaRPr lang="en-US" altLang="ja-JP" sz="2000" dirty="0" smtClean="0">
              <a:latin typeface="ＤＦＰ平成丸ゴシック体W4" pitchFamily="50" charset="-128"/>
              <a:ea typeface="ＤＦＰ平成丸ゴシック体W4" pitchFamily="50" charset="-128"/>
            </a:endParaRPr>
          </a:p>
          <a:p>
            <a:pPr marL="0" indent="0" eaLnBrk="1" hangingPunct="1"/>
            <a:endParaRPr lang="en-US" altLang="ja-JP" sz="2400" dirty="0" smtClean="0">
              <a:latin typeface="ＤＦＰ平成丸ゴシック体W4" pitchFamily="50" charset="-128"/>
              <a:ea typeface="ＤＦＰ平成丸ゴシック体W4" pitchFamily="50" charset="-128"/>
            </a:endParaRPr>
          </a:p>
          <a:p>
            <a:pPr marL="400050" lvl="1" indent="0" eaLnBrk="1" hangingPunct="1"/>
            <a:endParaRPr lang="en-US" altLang="ja-JP" sz="2000" dirty="0" smtClean="0">
              <a:latin typeface="ＤＦＰ平成丸ゴシック体W4" pitchFamily="50" charset="-128"/>
              <a:ea typeface="ＤＦＰ平成丸ゴシック体W4" pitchFamily="50" charset="-128"/>
            </a:endParaRPr>
          </a:p>
          <a:p>
            <a:pPr marL="0" indent="0" eaLnBrk="1" hangingPunct="1"/>
            <a:endParaRPr lang="en-US" altLang="ja-JP" sz="2400" dirty="0" smtClean="0">
              <a:latin typeface="ＤＦＰ平成丸ゴシック体W4" pitchFamily="50" charset="-128"/>
              <a:ea typeface="ＤＦＰ平成丸ゴシック体W4" pitchFamily="50"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500063" y="0"/>
            <a:ext cx="8215312" cy="1143000"/>
          </a:xfrm>
        </p:spPr>
        <p:txBody>
          <a:bodyPr/>
          <a:lstStyle/>
          <a:p>
            <a:pPr marL="838200" indent="-838200" algn="l" eaLnBrk="1" hangingPunct="1"/>
            <a:endParaRPr lang="ja-JP" altLang="en-US" smtClean="0"/>
          </a:p>
        </p:txBody>
      </p:sp>
      <p:sp>
        <p:nvSpPr>
          <p:cNvPr id="3075" name="Rectangle 3"/>
          <p:cNvSpPr>
            <a:spLocks noGrp="1" noChangeArrowheads="1"/>
          </p:cNvSpPr>
          <p:nvPr>
            <p:ph type="body" idx="1"/>
          </p:nvPr>
        </p:nvSpPr>
        <p:spPr/>
        <p:txBody>
          <a:bodyPr anchor="ctr"/>
          <a:lstStyle/>
          <a:p>
            <a:pPr marL="0" indent="0" algn="ctr" eaLnBrk="1" hangingPunct="1">
              <a:buFontTx/>
              <a:buNone/>
            </a:pPr>
            <a:r>
              <a:rPr lang="ja-JP" altLang="en-US" sz="3600" smtClean="0">
                <a:latin typeface="ＤＦＰ平成丸ゴシック体W4" pitchFamily="50" charset="-128"/>
                <a:ea typeface="ＤＦＰ平成丸ゴシック体W4" pitchFamily="50" charset="-128"/>
              </a:rPr>
              <a:t>ところで・・・つくれるの？</a:t>
            </a:r>
            <a:endParaRPr lang="en-US" altLang="ja-JP" sz="3600" smtClean="0">
              <a:latin typeface="ＤＦＰ平成丸ゴシック体W4" pitchFamily="50" charset="-128"/>
              <a:ea typeface="ＤＦＰ平成丸ゴシック体W4" pitchFamily="50"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1000"/>
                                        <p:tgtEl>
                                          <p:spTgt spid="30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bldLvl="2"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00063" y="0"/>
            <a:ext cx="8215312" cy="1143000"/>
          </a:xfrm>
        </p:spPr>
        <p:txBody>
          <a:bodyPr/>
          <a:lstStyle/>
          <a:p>
            <a:pPr marL="838200" indent="-838200" algn="l" eaLnBrk="1" hangingPunct="1"/>
            <a:r>
              <a:rPr lang="ja-JP" altLang="en-US" smtClean="0"/>
              <a:t>前期を思い出してください</a:t>
            </a:r>
          </a:p>
        </p:txBody>
      </p:sp>
      <p:sp>
        <p:nvSpPr>
          <p:cNvPr id="9219" name="Rectangle 3"/>
          <p:cNvSpPr>
            <a:spLocks noGrp="1" noChangeArrowheads="1"/>
          </p:cNvSpPr>
          <p:nvPr>
            <p:ph type="body" idx="1"/>
          </p:nvPr>
        </p:nvSpPr>
        <p:spPr/>
        <p:txBody>
          <a:bodyPr/>
          <a:lstStyle/>
          <a:p>
            <a:pPr marL="0" indent="0" eaLnBrk="1" hangingPunct="1"/>
            <a:r>
              <a:rPr lang="ja-JP" altLang="en-US" sz="2400" dirty="0" smtClean="0">
                <a:latin typeface="ＤＦＰ平成丸ゴシック体W4" pitchFamily="50" charset="-128"/>
                <a:ea typeface="ＤＦＰ平成丸ゴシック体W4" pitchFamily="50" charset="-128"/>
              </a:rPr>
              <a:t>トランプを使った新しい遊びの提案</a:t>
            </a:r>
            <a:endParaRPr lang="en-US" altLang="ja-JP" sz="2400" dirty="0" smtClean="0">
              <a:latin typeface="ＤＦＰ平成丸ゴシック体W4" pitchFamily="50" charset="-128"/>
              <a:ea typeface="ＤＦＰ平成丸ゴシック体W4" pitchFamily="50" charset="-128"/>
            </a:endParaRPr>
          </a:p>
          <a:p>
            <a:pPr marL="0" indent="0" eaLnBrk="1" hangingPunct="1"/>
            <a:r>
              <a:rPr lang="ja-JP" altLang="en-US" sz="2400" dirty="0" smtClean="0">
                <a:latin typeface="ＤＦＰ平成丸ゴシック体W4" pitchFamily="50" charset="-128"/>
                <a:ea typeface="ＤＦＰ平成丸ゴシック体W4" pitchFamily="50" charset="-128"/>
              </a:rPr>
              <a:t>レトロ</a:t>
            </a:r>
            <a:r>
              <a:rPr lang="ja-JP" altLang="en-US" sz="2400" dirty="0" smtClean="0">
                <a:latin typeface="ＤＦＰ平成丸ゴシック体W4" pitchFamily="50" charset="-128"/>
                <a:ea typeface="ＤＦＰ平成丸ゴシック体W4" pitchFamily="50" charset="-128"/>
              </a:rPr>
              <a:t>な</a:t>
            </a:r>
            <a:r>
              <a:rPr lang="ja-JP" altLang="en-US" sz="2400" dirty="0" smtClean="0">
                <a:latin typeface="ＤＦＰ平成丸ゴシック体W4" pitchFamily="50" charset="-128"/>
                <a:ea typeface="ＤＦＰ平成丸ゴシック体W4" pitchFamily="50" charset="-128"/>
              </a:rPr>
              <a:t>遊びをアレンジした新しい遊びの提案</a:t>
            </a:r>
            <a:endParaRPr lang="en-US" altLang="ja-JP" sz="2400" dirty="0" smtClean="0">
              <a:latin typeface="ＤＦＰ平成丸ゴシック体W4" pitchFamily="50" charset="-128"/>
              <a:ea typeface="ＤＦＰ平成丸ゴシック体W4" pitchFamily="50" charset="-128"/>
            </a:endParaRPr>
          </a:p>
          <a:p>
            <a:pPr marL="0" indent="0" eaLnBrk="1" hangingPunct="1"/>
            <a:r>
              <a:rPr lang="ja-JP" altLang="en-US" sz="2400" dirty="0" smtClean="0">
                <a:latin typeface="ＤＦＰ平成丸ゴシック体W4" pitchFamily="50" charset="-128"/>
                <a:ea typeface="ＤＦＰ平成丸ゴシック体W4" pitchFamily="50" charset="-128"/>
              </a:rPr>
              <a:t>４</a:t>
            </a:r>
            <a:r>
              <a:rPr lang="ja-JP" altLang="en-US" sz="2400" dirty="0" smtClean="0">
                <a:latin typeface="ＤＦＰ平成丸ゴシック体W4" pitchFamily="50" charset="-128"/>
                <a:ea typeface="ＤＦＰ平成丸ゴシック体W4" pitchFamily="50" charset="-128"/>
              </a:rPr>
              <a:t>コマ</a:t>
            </a:r>
            <a:r>
              <a:rPr lang="ja-JP" altLang="en-US" sz="2400" dirty="0" smtClean="0">
                <a:latin typeface="ＤＦＰ平成丸ゴシック体W4" pitchFamily="50" charset="-128"/>
                <a:ea typeface="ＤＦＰ平成丸ゴシック体W4" pitchFamily="50" charset="-128"/>
              </a:rPr>
              <a:t>漫画の制作</a:t>
            </a:r>
            <a:endParaRPr lang="en-US" altLang="ja-JP" sz="2400" dirty="0" smtClean="0">
              <a:latin typeface="ＤＦＰ平成丸ゴシック体W4" pitchFamily="50" charset="-128"/>
              <a:ea typeface="ＤＦＰ平成丸ゴシック体W4" pitchFamily="50" charset="-128"/>
            </a:endParaRPr>
          </a:p>
          <a:p>
            <a:pPr marL="0" indent="0" eaLnBrk="1" hangingPunct="1"/>
            <a:endParaRPr lang="en-US" altLang="ja-JP" sz="2400" dirty="0" smtClean="0">
              <a:latin typeface="ＤＦＰ平成丸ゴシック体W4" pitchFamily="50" charset="-128"/>
              <a:ea typeface="ＤＦＰ平成丸ゴシック体W4" pitchFamily="50" charset="-128"/>
            </a:endParaRPr>
          </a:p>
          <a:p>
            <a:pPr marL="0" indent="0" eaLnBrk="1" hangingPunct="1"/>
            <a:endParaRPr lang="en-US" altLang="ja-JP" sz="2400" dirty="0" smtClean="0">
              <a:latin typeface="ＤＦＰ平成丸ゴシック体W4" pitchFamily="50" charset="-128"/>
              <a:ea typeface="ＤＦＰ平成丸ゴシック体W4" pitchFamily="50" charset="-128"/>
            </a:endParaRPr>
          </a:p>
          <a:p>
            <a:pPr marL="0" indent="0" eaLnBrk="1" hangingPunct="1">
              <a:buFontTx/>
              <a:buNone/>
            </a:pPr>
            <a:endParaRPr lang="en-US" altLang="ja-JP" sz="2400" dirty="0" smtClean="0">
              <a:latin typeface="ＤＦＰ平成丸ゴシック体W4" pitchFamily="50" charset="-128"/>
              <a:ea typeface="ＤＦＰ平成丸ゴシック体W4" pitchFamily="50" charset="-128"/>
            </a:endParaRPr>
          </a:p>
        </p:txBody>
      </p:sp>
      <p:sp>
        <p:nvSpPr>
          <p:cNvPr id="4" name="角丸四角形 3"/>
          <p:cNvSpPr/>
          <p:nvPr/>
        </p:nvSpPr>
        <p:spPr>
          <a:xfrm>
            <a:off x="431540" y="3068960"/>
            <a:ext cx="8280920"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latin typeface="ＤＦＰ平成丸ゴシック体W4" pitchFamily="50" charset="-128"/>
                <a:ea typeface="ＤＦＰ平成丸ゴシック体W4" pitchFamily="50" charset="-128"/>
              </a:rPr>
              <a:t>自分たちで制作するものを事前に設計すること</a:t>
            </a:r>
            <a:endParaRPr lang="en-US" altLang="ja-JP" dirty="0">
              <a:latin typeface="ＤＦＰ平成丸ゴシック体W4" pitchFamily="50" charset="-128"/>
              <a:ea typeface="ＤＦＰ平成丸ゴシック体W4" pitchFamily="50" charset="-128"/>
            </a:endParaRPr>
          </a:p>
          <a:p>
            <a:pPr lvl="1"/>
            <a:r>
              <a:rPr lang="ja-JP" altLang="en-US" sz="2000" dirty="0" smtClean="0">
                <a:latin typeface="ＤＦＰ平成丸ゴシック体W4" pitchFamily="50" charset="-128"/>
                <a:ea typeface="ＤＦＰ平成丸ゴシック体W4" pitchFamily="50" charset="-128"/>
              </a:rPr>
              <a:t>設計そのものの難しさ</a:t>
            </a:r>
            <a:endParaRPr lang="en-US" altLang="ja-JP" sz="2000" dirty="0" smtClean="0">
              <a:latin typeface="ＤＦＰ平成丸ゴシック体W4" pitchFamily="50" charset="-128"/>
              <a:ea typeface="ＤＦＰ平成丸ゴシック体W4" pitchFamily="50" charset="-128"/>
            </a:endParaRPr>
          </a:p>
          <a:p>
            <a:pPr lvl="1"/>
            <a:r>
              <a:rPr lang="ja-JP" altLang="en-US" sz="2000" dirty="0" smtClean="0">
                <a:latin typeface="ＤＦＰ平成丸ゴシック体W4" pitchFamily="50" charset="-128"/>
                <a:ea typeface="ＤＦＰ平成丸ゴシック体W4" pitchFamily="50" charset="-128"/>
              </a:rPr>
              <a:t>予測することの難しさ</a:t>
            </a:r>
            <a:endParaRPr lang="ja-JP" altLang="en-US" sz="2000" dirty="0" smtClean="0">
              <a:latin typeface="ＤＦＰ平成丸ゴシック体W4" pitchFamily="50" charset="-128"/>
              <a:ea typeface="ＤＦＰ平成丸ゴシック体W4" pitchFamily="50" charset="-128"/>
            </a:endParaRPr>
          </a:p>
        </p:txBody>
      </p:sp>
      <p:sp>
        <p:nvSpPr>
          <p:cNvPr id="5" name="角丸四角形 4"/>
          <p:cNvSpPr/>
          <p:nvPr/>
        </p:nvSpPr>
        <p:spPr>
          <a:xfrm>
            <a:off x="431540" y="4149080"/>
            <a:ext cx="8280920"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latin typeface="ＤＦＰ平成丸ゴシック体W4" pitchFamily="50" charset="-128"/>
                <a:ea typeface="ＤＦＰ平成丸ゴシック体W4" pitchFamily="50" charset="-128"/>
              </a:rPr>
              <a:t>遊びのルールを作ること</a:t>
            </a:r>
            <a:endParaRPr lang="en-US" altLang="ja-JP" dirty="0">
              <a:latin typeface="ＤＦＰ平成丸ゴシック体W4" pitchFamily="50" charset="-128"/>
              <a:ea typeface="ＤＦＰ平成丸ゴシック体W4" pitchFamily="50" charset="-128"/>
            </a:endParaRPr>
          </a:p>
          <a:p>
            <a:pPr lvl="1"/>
            <a:r>
              <a:rPr lang="ja-JP" altLang="en-US" sz="2000" dirty="0" smtClean="0">
                <a:latin typeface="ＤＦＰ平成丸ゴシック体W4" pitchFamily="50" charset="-128"/>
                <a:ea typeface="ＤＦＰ平成丸ゴシック体W4" pitchFamily="50" charset="-128"/>
              </a:rPr>
              <a:t>アイデアや楽しさを人に伝える難しさ</a:t>
            </a:r>
            <a:endParaRPr lang="en-US" altLang="ja-JP" sz="2000" dirty="0" smtClean="0">
              <a:latin typeface="ＤＦＰ平成丸ゴシック体W4" pitchFamily="50" charset="-128"/>
              <a:ea typeface="ＤＦＰ平成丸ゴシック体W4" pitchFamily="50" charset="-128"/>
            </a:endParaRPr>
          </a:p>
          <a:p>
            <a:pPr lvl="1"/>
            <a:r>
              <a:rPr lang="ja-JP" altLang="en-US" sz="2000" dirty="0" smtClean="0">
                <a:latin typeface="ＤＦＰ平成丸ゴシック体W4" pitchFamily="50" charset="-128"/>
                <a:ea typeface="ＤＦＰ平成丸ゴシック体W4" pitchFamily="50" charset="-128"/>
              </a:rPr>
              <a:t>バランスの難しさ</a:t>
            </a:r>
            <a:endParaRPr lang="ja-JP" altLang="en-US" sz="2000" dirty="0" smtClean="0">
              <a:latin typeface="ＤＦＰ平成丸ゴシック体W4" pitchFamily="50" charset="-128"/>
              <a:ea typeface="ＤＦＰ平成丸ゴシック体W4" pitchFamily="50" charset="-128"/>
            </a:endParaRPr>
          </a:p>
        </p:txBody>
      </p:sp>
      <p:sp>
        <p:nvSpPr>
          <p:cNvPr id="6" name="角丸四角形 5"/>
          <p:cNvSpPr/>
          <p:nvPr/>
        </p:nvSpPr>
        <p:spPr>
          <a:xfrm>
            <a:off x="431540" y="5229200"/>
            <a:ext cx="8280920"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latin typeface="ＤＦＰ平成丸ゴシック体W4" pitchFamily="50" charset="-128"/>
                <a:ea typeface="ＤＦＰ平成丸ゴシック体W4" pitchFamily="50" charset="-128"/>
              </a:rPr>
              <a:t>企画どおりに作ること</a:t>
            </a:r>
            <a:endParaRPr lang="en-US" altLang="ja-JP" dirty="0">
              <a:latin typeface="ＤＦＰ平成丸ゴシック体W4" pitchFamily="50" charset="-128"/>
              <a:ea typeface="ＤＦＰ平成丸ゴシック体W4" pitchFamily="50" charset="-128"/>
            </a:endParaRPr>
          </a:p>
          <a:p>
            <a:pPr lvl="1"/>
            <a:r>
              <a:rPr lang="ja-JP" altLang="en-US" sz="2000" dirty="0" smtClean="0">
                <a:latin typeface="ＤＦＰ平成丸ゴシック体W4" pitchFamily="50" charset="-128"/>
                <a:ea typeface="ＤＦＰ平成丸ゴシック体W4" pitchFamily="50" charset="-128"/>
              </a:rPr>
              <a:t>完成形を考える難しさ</a:t>
            </a:r>
            <a:endParaRPr lang="en-US" altLang="ja-JP" sz="2000" dirty="0" smtClean="0">
              <a:latin typeface="ＤＦＰ平成丸ゴシック体W4" pitchFamily="50" charset="-128"/>
              <a:ea typeface="ＤＦＰ平成丸ゴシック体W4" pitchFamily="50" charset="-128"/>
            </a:endParaRPr>
          </a:p>
          <a:p>
            <a:pPr lvl="1"/>
            <a:r>
              <a:rPr lang="ja-JP" altLang="en-US" sz="2000" dirty="0" smtClean="0">
                <a:latin typeface="ＤＦＰ平成丸ゴシック体W4" pitchFamily="50" charset="-128"/>
                <a:ea typeface="ＤＦＰ平成丸ゴシック体W4" pitchFamily="50" charset="-128"/>
              </a:rPr>
              <a:t>面白いと思うことを真剣に作ることの難しさ</a:t>
            </a:r>
            <a:endParaRPr lang="ja-JP" altLang="en-US" sz="2000" dirty="0" smtClean="0">
              <a:latin typeface="ＤＦＰ平成丸ゴシック体W4" pitchFamily="50" charset="-128"/>
              <a:ea typeface="ＤＦＰ平成丸ゴシック体W4" pitchFamily="50" charset="-12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ctrTitle"/>
          </p:nvPr>
        </p:nvSpPr>
        <p:spPr/>
        <p:txBody>
          <a:bodyPr/>
          <a:lstStyle/>
          <a:p>
            <a:pPr eaLnBrk="1" hangingPunct="1"/>
            <a:r>
              <a:rPr lang="ja-JP" altLang="en-US" smtClean="0"/>
              <a:t>企画づくり</a:t>
            </a:r>
          </a:p>
        </p:txBody>
      </p:sp>
      <p:sp>
        <p:nvSpPr>
          <p:cNvPr id="13315" name="サブタイトル 3"/>
          <p:cNvSpPr>
            <a:spLocks noGrp="1"/>
          </p:cNvSpPr>
          <p:nvPr>
            <p:ph type="subTitle" idx="1"/>
          </p:nvPr>
        </p:nvSpPr>
        <p:spPr/>
        <p:txBody>
          <a:bodyPr/>
          <a:lstStyle/>
          <a:p>
            <a:endParaRPr lang="ja-JP" altLang="en-U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
      <a:dk1>
        <a:srgbClr val="808080"/>
      </a:dk1>
      <a:lt1>
        <a:srgbClr val="FFFFFF"/>
      </a:lt1>
      <a:dk2>
        <a:srgbClr val="000032"/>
      </a:dk2>
      <a:lt2>
        <a:srgbClr val="FF9900"/>
      </a:lt2>
      <a:accent1>
        <a:srgbClr val="3333FF"/>
      </a:accent1>
      <a:accent2>
        <a:srgbClr val="FF0000"/>
      </a:accent2>
      <a:accent3>
        <a:srgbClr val="AAAAAD"/>
      </a:accent3>
      <a:accent4>
        <a:srgbClr val="DADADA"/>
      </a:accent4>
      <a:accent5>
        <a:srgbClr val="ADADFF"/>
      </a:accent5>
      <a:accent6>
        <a:srgbClr val="E70000"/>
      </a:accent6>
      <a:hlink>
        <a:srgbClr val="FF0000"/>
      </a:hlink>
      <a:folHlink>
        <a:srgbClr val="B2B2B2"/>
      </a:folHlink>
    </a:clrScheme>
    <a:fontScheme name="標準デザイン">
      <a:majorFont>
        <a:latin typeface="ＤＦＰ特太ゴシック体"/>
        <a:ea typeface="ＤＦＰ特太ゴシック体"/>
        <a:cs typeface=""/>
      </a:majorFont>
      <a:minorFont>
        <a:latin typeface="HG丸ｺﾞｼｯｸM-PRO"/>
        <a:ea typeface="HG丸ｺﾞｼｯｸM-PRO"/>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1324</TotalTime>
  <Words>2535</Words>
  <Application>Microsoft Office PowerPoint</Application>
  <PresentationFormat>画面に合わせる (4:3)</PresentationFormat>
  <Paragraphs>501</Paragraphs>
  <Slides>33</Slides>
  <Notes>33</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33</vt:i4>
      </vt:variant>
    </vt:vector>
  </HeadingPairs>
  <TitlesOfParts>
    <vt:vector size="44" baseType="lpstr">
      <vt:lpstr>Times New Roman</vt:lpstr>
      <vt:lpstr>ＭＳ Ｐゴシック</vt:lpstr>
      <vt:lpstr>Arial</vt:lpstr>
      <vt:lpstr>ＤＦＰ特太ゴシック体</vt:lpstr>
      <vt:lpstr>HG丸ｺﾞｼｯｸM-PRO</vt:lpstr>
      <vt:lpstr>ＭＳ Ｐ明朝</vt:lpstr>
      <vt:lpstr>ＤＦＰ平成丸ゴシック体W4</vt:lpstr>
      <vt:lpstr>ＤＦＧ平成丸ゴシック体W4</vt:lpstr>
      <vt:lpstr>Century</vt:lpstr>
      <vt:lpstr>ＭＳ 明朝</vt:lpstr>
      <vt:lpstr>標準デザイン</vt:lpstr>
      <vt:lpstr>プロジェクト演習 （インタラクティブ・ゲーム制作）</vt:lpstr>
      <vt:lpstr>スライド 2</vt:lpstr>
      <vt:lpstr>これから</vt:lpstr>
      <vt:lpstr>そのまえに・・・</vt:lpstr>
      <vt:lpstr>なんでみんなでプログラミングするの？</vt:lpstr>
      <vt:lpstr>大体のスケジュール</vt:lpstr>
      <vt:lpstr>スライド 7</vt:lpstr>
      <vt:lpstr>前期を思い出してください</vt:lpstr>
      <vt:lpstr>企画づくり</vt:lpstr>
      <vt:lpstr>スライド 10</vt:lpstr>
      <vt:lpstr>ゲームとは何か？</vt:lpstr>
      <vt:lpstr>ヨハン・ホイジンガ『ホモ・ルーデンス』における遊びの定義</vt:lpstr>
      <vt:lpstr>ロジェ・カイヨワ『遊びと人間』</vt:lpstr>
      <vt:lpstr>遊びの種類・分類</vt:lpstr>
      <vt:lpstr>遊戯性から競技性</vt:lpstr>
      <vt:lpstr>企画とは</vt:lpstr>
      <vt:lpstr>企画（プランニング）と制作（プロデュース）</vt:lpstr>
      <vt:lpstr>企画書とは</vt:lpstr>
      <vt:lpstr>企画書①　－企画書を作る目的ー</vt:lpstr>
      <vt:lpstr>企画書②　－必要な訓練！－</vt:lpstr>
      <vt:lpstr>企画書③　－構成要素－</vt:lpstr>
      <vt:lpstr>企画書③　ー構成要素ー (1)タイトル</vt:lpstr>
      <vt:lpstr>(S)ゲームのアピールポイント，コンセプト</vt:lpstr>
      <vt:lpstr>企画書③　ー構成要素ー (2)概要</vt:lpstr>
      <vt:lpstr>企画書③　ー構成要素ー (3)企画意図</vt:lpstr>
      <vt:lpstr>企画書③　ー構成要素ー (4)企画内容</vt:lpstr>
      <vt:lpstr>企画書③　ー構成要素ー (5)制作スタッフ、キャスト</vt:lpstr>
      <vt:lpstr>企画書③　ー構成要素ー (6)制作費用</vt:lpstr>
      <vt:lpstr>企画書③　ー構成要素ー (7)制作計画</vt:lpstr>
      <vt:lpstr>スライド 30</vt:lpstr>
      <vt:lpstr>企画書③　ー構成要素ー (8)収支計画</vt:lpstr>
      <vt:lpstr>企画書③　ー構成要素ー 体裁のサンプル①</vt:lpstr>
      <vt:lpstr>企画書　その他・・・</vt:lpstr>
    </vt:vector>
  </TitlesOfParts>
  <Company>C_LAB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Koji Mikami</dc:creator>
  <cp:lastModifiedBy>koji</cp:lastModifiedBy>
  <cp:revision>60</cp:revision>
  <dcterms:created xsi:type="dcterms:W3CDTF">2002-09-25T20:14:07Z</dcterms:created>
  <dcterms:modified xsi:type="dcterms:W3CDTF">2011-11-16T07:37:31Z</dcterms:modified>
</cp:coreProperties>
</file>