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45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14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0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9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3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4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80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34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68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26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E3EAC-BDEF-4206-BE0F-280FC399A2D8}" type="datetimeFigureOut">
              <a:rPr kumimoji="1" lang="ja-JP" altLang="en-US" smtClean="0"/>
              <a:t>2012/11/7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C9DB-85A9-4EDD-B2A3-9AB07A30C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2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千枚扉　</a:t>
            </a:r>
            <a:r>
              <a:rPr kumimoji="1" lang="ja-JP" altLang="en-US" sz="3600" dirty="0" smtClean="0"/>
              <a:t>コードレビュー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チーム：七</a:t>
            </a:r>
            <a:r>
              <a:rPr kumimoji="1" lang="ja-JP" altLang="en-US" dirty="0" smtClean="0"/>
              <a:t>咫烏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6050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id-カナ０２４" pitchFamily="1" charset="-128"/>
                <a:ea typeface="id-カナ０２４" pitchFamily="1" charset="-128"/>
              </a:rPr>
              <a:t>千枚扉とは？</a:t>
            </a:r>
            <a:endParaRPr kumimoji="1" lang="ja-JP" altLang="en-US" dirty="0">
              <a:latin typeface="id-カナ０２４" pitchFamily="1" charset="-128"/>
              <a:ea typeface="id-カナ０２４" pitchFamily="1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r>
              <a:rPr kumimoji="1" lang="ja-JP" altLang="en-US" dirty="0" smtClean="0">
                <a:latin typeface="+mn-ea"/>
              </a:rPr>
              <a:t>鬼ごっこのシステムのように、アイテム</a:t>
            </a:r>
            <a:r>
              <a:rPr kumimoji="1" lang="ja-JP" altLang="en-US" sz="1800" dirty="0" smtClean="0">
                <a:latin typeface="+mn-ea"/>
              </a:rPr>
              <a:t>（扉の入れ替えが出来るようになるもの）</a:t>
            </a:r>
            <a:r>
              <a:rPr kumimoji="1" lang="ja-JP" altLang="en-US" dirty="0" smtClean="0">
                <a:latin typeface="+mn-ea"/>
              </a:rPr>
              <a:t>を奪い合い、相手が迫り来る緊張感や、相手動きを読みながら追い詰める心理戦を楽しむゲーム。</a:t>
            </a:r>
            <a:endParaRPr kumimoji="1" lang="en-US" altLang="ja-JP" dirty="0" smtClean="0">
              <a:latin typeface="+mn-ea"/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>
                <a:latin typeface="id-カナ０２４" pitchFamily="1" charset="-128"/>
                <a:ea typeface="id-カナ０２４" pitchFamily="1" charset="-128"/>
              </a:rPr>
              <a:t>...</a:t>
            </a:r>
            <a:r>
              <a:rPr kumimoji="1" lang="ja-JP" altLang="en-US" dirty="0" smtClean="0">
                <a:latin typeface="id-カナ０２４" pitchFamily="1" charset="-128"/>
                <a:ea typeface="id-カナ０２４" pitchFamily="1" charset="-128"/>
              </a:rPr>
              <a:t>と自分は思ってます。</a:t>
            </a:r>
            <a:endParaRPr kumimoji="1" lang="en-US" altLang="ja-JP" dirty="0" smtClean="0">
              <a:latin typeface="id-カナ０２４" pitchFamily="1" charset="-128"/>
              <a:ea typeface="id-カナ０２４" pitchFamily="1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013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このゲームに必要なこと１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「扉」と「壁」の状態を持たせたものを作って、操作により変化するようにする。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プレイヤーキャラ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「鬼」と「逃げ」の状態を持たせて</a:t>
            </a:r>
            <a:r>
              <a:rPr lang="ja-JP" altLang="en-US" dirty="0" smtClean="0"/>
              <a:t>、操作により変化するようにする。</a:t>
            </a:r>
            <a:endParaRPr lang="en-US" altLang="ja-JP" dirty="0"/>
          </a:p>
          <a:p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4096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このゲームに必要なこと２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ステージ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多くの壁で区切られた空間。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複数画面の表示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一人一つ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3266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役割分担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リードプログラマー</a:t>
            </a:r>
            <a:r>
              <a:rPr lang="ja-JP" altLang="en-US" dirty="0" smtClean="0"/>
              <a:t>：　小林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プログラマー：　榎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リーダー：　鈴木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err="1" smtClean="0">
                <a:latin typeface="id-カナ０２４" pitchFamily="1" charset="-128"/>
                <a:ea typeface="id-カナ０２４" pitchFamily="1" charset="-128"/>
              </a:rPr>
              <a:t>なのです</a:t>
            </a:r>
            <a:r>
              <a:rPr lang="ja-JP" altLang="en-US" dirty="0" smtClean="0">
                <a:latin typeface="id-カナ０２４" pitchFamily="1" charset="-128"/>
                <a:ea typeface="id-カナ０２４" pitchFamily="1" charset="-128"/>
              </a:rPr>
              <a:t>が</a:t>
            </a:r>
            <a:r>
              <a:rPr lang="en-US" altLang="ja-JP" dirty="0" smtClean="0"/>
              <a:t>…</a:t>
            </a:r>
            <a:endParaRPr lang="en-US" altLang="ja-JP" dirty="0" smtClean="0">
              <a:latin typeface="id-カナ０２４" pitchFamily="1" charset="-128"/>
              <a:ea typeface="id-カナ０２４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59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9485"/>
            <a:ext cx="8229600" cy="1143000"/>
          </a:xfrm>
        </p:spPr>
        <p:txBody>
          <a:bodyPr/>
          <a:lstStyle/>
          <a:p>
            <a:r>
              <a:rPr lang="ja-JP" altLang="en-US" dirty="0"/>
              <a:t>当たり判定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7" name="Picture 3" descr="C:\Users\m01111597a\Pictures\キャメラ\bdcam 2012-11-07 14-54-03-59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49337"/>
            <a:ext cx="7346419" cy="554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49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当たり判定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 descr="C:\Users\m01111597a\Pictures\キャメラ\bdcam 2012-11-07 14-53-16-18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564832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m01111597a\Pictures\キャメラ\bdcam 2012-11-07 14-53-27-8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490648"/>
            <a:ext cx="5289281" cy="421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09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139</Words>
  <Application>Microsoft Office PowerPoint</Application>
  <PresentationFormat>画面に合わせる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千枚扉　コードレビュー</vt:lpstr>
      <vt:lpstr>千枚扉とは？</vt:lpstr>
      <vt:lpstr>このゲームに必要なこと１</vt:lpstr>
      <vt:lpstr>このゲームに必要なこと２</vt:lpstr>
      <vt:lpstr>役割分担</vt:lpstr>
      <vt:lpstr>当たり判定</vt:lpstr>
      <vt:lpstr>当たり判定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千枚扉　コードレビュー</dc:title>
  <dc:creator>m01111597a</dc:creator>
  <cp:lastModifiedBy>m01111597a</cp:lastModifiedBy>
  <cp:revision>6</cp:revision>
  <dcterms:created xsi:type="dcterms:W3CDTF">2012-11-07T04:30:40Z</dcterms:created>
  <dcterms:modified xsi:type="dcterms:W3CDTF">2012-11-07T05:58:14Z</dcterms:modified>
</cp:coreProperties>
</file>