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0" r:id="rId4"/>
    <p:sldId id="258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7" r:id="rId14"/>
    <p:sldId id="304" r:id="rId15"/>
    <p:sldId id="305" r:id="rId16"/>
    <p:sldId id="306" r:id="rId17"/>
    <p:sldId id="308" r:id="rId18"/>
  </p:sldIdLst>
  <p:sldSz cx="9144000" cy="6858000" type="screen4x3"/>
  <p:notesSz cx="10234613" cy="7099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4636" autoAdjust="0"/>
  </p:normalViewPr>
  <p:slideViewPr>
    <p:cSldViewPr>
      <p:cViewPr varScale="1">
        <p:scale>
          <a:sx n="155" d="100"/>
          <a:sy n="155" d="100"/>
        </p:scale>
        <p:origin x="-19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1365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20" y="-84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6743103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797247" y="6743103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5EB73A6-7C41-4A86-B9AC-42F3DDEBB1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24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74E6584-12F0-4437-B981-D4501C873A62}" type="datetimeFigureOut">
              <a:rPr kumimoji="1" lang="ja-JP" altLang="en-US" smtClean="0"/>
              <a:pPr/>
              <a:t>2012/5/22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3400"/>
            <a:ext cx="3548063" cy="2660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023462" y="3372167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CA4BC0A-0899-4509-AEA0-9BEA3C78A1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9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BC0A-0899-4509-AEA0-9BEA3C78A11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BC0A-0899-4509-AEA0-9BEA3C78A110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BC0A-0899-4509-AEA0-9BEA3C78A110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BC0A-0899-4509-AEA0-9BEA3C78A110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BC0A-0899-4509-AEA0-9BEA3C78A110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313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BC0A-0899-4509-AEA0-9BEA3C78A110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08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角丸四角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0" name="サブタイトル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88E48-E1DD-4193-BAA6-CDFE1DEAD873}" type="datetimeFigureOut">
              <a:rPr kumimoji="1" lang="ja-JP" altLang="en-US" smtClean="0"/>
              <a:pPr/>
              <a:t>2012/5/22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E0F08-565A-4A52-83E5-412C4BC2F0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88E48-E1DD-4193-BAA6-CDFE1DEAD873}" type="datetimeFigureOut">
              <a:rPr kumimoji="1" lang="ja-JP" altLang="en-US" smtClean="0"/>
              <a:pPr/>
              <a:t>2012/5/22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E0F08-565A-4A52-83E5-412C4BC2F0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88E48-E1DD-4193-BAA6-CDFE1DEAD873}" type="datetimeFigureOut">
              <a:rPr kumimoji="1" lang="ja-JP" altLang="en-US" smtClean="0"/>
              <a:pPr/>
              <a:t>2012/5/22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E0F08-565A-4A52-83E5-412C4BC2F0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88E48-E1DD-4193-BAA6-CDFE1DEAD873}" type="datetimeFigureOut">
              <a:rPr kumimoji="1" lang="ja-JP" altLang="en-US" smtClean="0"/>
              <a:pPr/>
              <a:t>2012/5/22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E0F08-565A-4A52-83E5-412C4BC2F0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角丸四角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88E48-E1DD-4193-BAA6-CDFE1DEAD873}" type="datetimeFigureOut">
              <a:rPr kumimoji="1" lang="ja-JP" altLang="en-US" smtClean="0"/>
              <a:pPr/>
              <a:t>2012/5/22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E0F08-565A-4A52-83E5-412C4BC2F0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88E48-E1DD-4193-BAA6-CDFE1DEAD873}" type="datetimeFigureOut">
              <a:rPr kumimoji="1" lang="ja-JP" altLang="en-US" smtClean="0"/>
              <a:pPr/>
              <a:t>2012/5/22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E0F08-565A-4A52-83E5-412C4BC2F0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88E48-E1DD-4193-BAA6-CDFE1DEAD873}" type="datetimeFigureOut">
              <a:rPr kumimoji="1" lang="ja-JP" altLang="en-US" smtClean="0"/>
              <a:pPr/>
              <a:t>2012/5/22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E0F08-565A-4A52-83E5-412C4BC2F0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88E48-E1DD-4193-BAA6-CDFE1DEAD873}" type="datetimeFigureOut">
              <a:rPr kumimoji="1" lang="ja-JP" altLang="en-US" smtClean="0"/>
              <a:pPr/>
              <a:t>2012/5/22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E0F08-565A-4A52-83E5-412C4BC2F0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88E48-E1DD-4193-BAA6-CDFE1DEAD873}" type="datetimeFigureOut">
              <a:rPr kumimoji="1" lang="ja-JP" altLang="en-US" smtClean="0"/>
              <a:pPr/>
              <a:t>2012/5/22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E0F08-565A-4A52-83E5-412C4BC2F0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88E48-E1DD-4193-BAA6-CDFE1DEAD873}" type="datetimeFigureOut">
              <a:rPr kumimoji="1" lang="ja-JP" altLang="en-US" smtClean="0"/>
              <a:pPr/>
              <a:t>2012/5/22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E0F08-565A-4A52-83E5-412C4BC2F0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 つの角を丸めた四角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88E48-E1DD-4193-BAA6-CDFE1DEAD873}" type="datetimeFigureOut">
              <a:rPr kumimoji="1" lang="ja-JP" altLang="en-US" smtClean="0"/>
              <a:pPr/>
              <a:t>2012/5/22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E0F08-565A-4A52-83E5-412C4BC2F0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角丸四角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タイトル プレースホル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5888E48-E1DD-4193-BAA6-CDFE1DEAD873}" type="datetimeFigureOut">
              <a:rPr kumimoji="1" lang="ja-JP" altLang="en-US" smtClean="0"/>
              <a:pPr/>
              <a:t>2012/5/22</a:t>
            </a:fld>
            <a:endParaRPr kumimoji="1" lang="ja-JP" altLang="en-US"/>
          </a:p>
        </p:txBody>
      </p:sp>
      <p:sp>
        <p:nvSpPr>
          <p:cNvPr id="18" name="フッター プレースホル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B6E0F08-565A-4A52-83E5-412C4BC2F0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1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1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1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メディア基礎演習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3DCG</a:t>
            </a:r>
            <a:r>
              <a:rPr kumimoji="1" lang="ja-JP" altLang="en-US" dirty="0" smtClean="0"/>
              <a:t>コンテンツの基礎</a:t>
            </a:r>
            <a:endParaRPr kumimoji="1" lang="en-US" altLang="ja-JP" dirty="0" smtClean="0"/>
          </a:p>
          <a:p>
            <a:r>
              <a:rPr lang="ja-JP" altLang="en-US" dirty="0" smtClean="0"/>
              <a:t>第</a:t>
            </a:r>
            <a:r>
              <a:rPr lang="ja-JP" altLang="en-US" dirty="0"/>
              <a:t>５</a:t>
            </a:r>
            <a:r>
              <a:rPr lang="ja-JP" altLang="en-US" dirty="0" smtClean="0"/>
              <a:t>回授業：最終課題制作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連番ファイルの出力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/>
          </a:bodyPr>
          <a:lstStyle/>
          <a:p>
            <a:r>
              <a:rPr lang="ja-JP" altLang="en-US" dirty="0"/>
              <a:t>カメラワークを設定し、表示をカメラからの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映像に切り替えた状態にする</a:t>
            </a:r>
            <a:endParaRPr lang="en-US" altLang="ja-JP" dirty="0"/>
          </a:p>
          <a:p>
            <a:pPr lvl="1"/>
            <a:r>
              <a:rPr lang="ja-JP" altLang="en-US" dirty="0"/>
              <a:t>グリッドやマーカーはあらかじめ消しておく</a:t>
            </a:r>
            <a:endParaRPr lang="en-US" altLang="ja-JP" dirty="0"/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一番長いモーションのスロットに切り替えて</a:t>
            </a:r>
            <a:r>
              <a:rPr lang="ja-JP" altLang="en-US" dirty="0" smtClean="0">
                <a:solidFill>
                  <a:srgbClr val="FF0000"/>
                </a:solidFill>
              </a:rPr>
              <a:t>おく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/>
              <a:t>「保存→現在のシーンを連番画像で保存」を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選択し、画像の出力先とファイル名を設定する</a:t>
            </a:r>
            <a:endParaRPr lang="en-US" altLang="ja-JP" dirty="0"/>
          </a:p>
          <a:p>
            <a:pPr lvl="1"/>
            <a:r>
              <a:rPr lang="ja-JP" altLang="en-US" dirty="0"/>
              <a:t>大量の</a:t>
            </a:r>
            <a:r>
              <a:rPr lang="en-US" altLang="ja-JP" dirty="0"/>
              <a:t>JPEG</a:t>
            </a:r>
            <a:r>
              <a:rPr lang="ja-JP" altLang="en-US" dirty="0"/>
              <a:t>ファイルができるので、出力先には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気を付けること</a:t>
            </a:r>
            <a:endParaRPr lang="en-US" altLang="ja-JP" dirty="0"/>
          </a:p>
          <a:p>
            <a:pPr lvl="1"/>
            <a:r>
              <a:rPr lang="ja-JP" altLang="en-US" dirty="0"/>
              <a:t>出力中はウィンドウを操作しないこと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(</a:t>
            </a:r>
            <a:r>
              <a:rPr lang="ja-JP" altLang="en-US" dirty="0"/>
              <a:t>特に最小化は絶対</a:t>
            </a:r>
            <a:r>
              <a:rPr lang="en-US" altLang="ja-JP" dirty="0"/>
              <a:t>NG)</a:t>
            </a:r>
            <a:endParaRPr kumimoji="1" lang="ja-JP" altLang="en-US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128" y="4797152"/>
            <a:ext cx="2912604" cy="1102066"/>
          </a:xfrm>
          <a:noFill/>
        </p:spPr>
      </p:pic>
    </p:spTree>
    <p:extLst>
      <p:ext uri="{BB962C8B-B14F-4D97-AF65-F5344CB8AC3E}">
        <p14:creationId xmlns:p14="http://schemas.microsoft.com/office/powerpoint/2010/main" val="1300670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連番ファイルから動画の生成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ja-JP" dirty="0" err="1"/>
              <a:t>TMPGEnc</a:t>
            </a:r>
            <a:r>
              <a:rPr lang="en-US" altLang="ja-JP" dirty="0"/>
              <a:t> </a:t>
            </a:r>
            <a:r>
              <a:rPr lang="ja-JP" altLang="en-US" dirty="0"/>
              <a:t>というソフトを使って動画にする</a:t>
            </a:r>
            <a:endParaRPr lang="en-US" altLang="ja-JP" dirty="0"/>
          </a:p>
          <a:p>
            <a:pPr lvl="1">
              <a:defRPr/>
            </a:pPr>
            <a:r>
              <a:rPr lang="en-US" altLang="ja-JP" dirty="0">
                <a:solidFill>
                  <a:schemeClr val="accent2"/>
                </a:solidFill>
              </a:rPr>
              <a:t>http://www.tmpgenc.net/ja/j_download.html</a:t>
            </a:r>
          </a:p>
          <a:p>
            <a:pPr lvl="1">
              <a:defRPr/>
            </a:pPr>
            <a:r>
              <a:rPr lang="ja-JP" altLang="en-US" dirty="0"/>
              <a:t>上記アドレスからダウンロードしたら解凍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pPr marL="347472" lvl="1" indent="0">
              <a:buNone/>
              <a:defRPr/>
            </a:pPr>
            <a:endParaRPr lang="en-US" altLang="ja-JP" dirty="0"/>
          </a:p>
          <a:p>
            <a:pPr>
              <a:defRPr/>
            </a:pPr>
            <a:r>
              <a:rPr lang="en-US" altLang="ja-JP" dirty="0" err="1" smtClean="0"/>
              <a:t>TMPGEnc</a:t>
            </a:r>
            <a:r>
              <a:rPr lang="ja-JP" altLang="en-US" dirty="0" smtClean="0"/>
              <a:t>を起動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ダイアログが出たら「</a:t>
            </a:r>
            <a:r>
              <a:rPr lang="en-US" altLang="ja-JP" dirty="0"/>
              <a:t>OK</a:t>
            </a:r>
            <a:r>
              <a:rPr lang="ja-JP" altLang="en-US" dirty="0"/>
              <a:t>」を押す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ウィザードが出たらキャンセルする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「映像ソース」の参照ボタンを押し、連番画像の先頭のファイル</a:t>
            </a:r>
            <a:r>
              <a:rPr lang="en-US" altLang="ja-JP" dirty="0"/>
              <a:t>(xxxx_0000.jpg)</a:t>
            </a:r>
            <a:r>
              <a:rPr lang="ja-JP" altLang="en-US" dirty="0"/>
              <a:t>を指定する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「ストリームの種類」を「</a:t>
            </a:r>
            <a:r>
              <a:rPr lang="en-US" altLang="ja-JP" dirty="0"/>
              <a:t>System(Video</a:t>
            </a:r>
            <a:r>
              <a:rPr lang="ja-JP" altLang="en-US" dirty="0"/>
              <a:t>のみ</a:t>
            </a:r>
            <a:r>
              <a:rPr lang="en-US" altLang="ja-JP" dirty="0"/>
              <a:t>)</a:t>
            </a:r>
            <a:r>
              <a:rPr lang="ja-JP" altLang="en-US" dirty="0"/>
              <a:t>」に変更する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4579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連番ファイルから動画の生成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2920" y="530352"/>
            <a:ext cx="3925064" cy="4842864"/>
          </a:xfrm>
        </p:spPr>
        <p:txBody>
          <a:bodyPr>
            <a:normAutofit fontScale="92500"/>
          </a:bodyPr>
          <a:lstStyle/>
          <a:p>
            <a:r>
              <a:rPr lang="ja-JP" altLang="en-US" dirty="0"/>
              <a:t>設定ボタンを押し</a:t>
            </a:r>
            <a:r>
              <a:rPr lang="ja-JP" altLang="en-US" dirty="0" smtClean="0"/>
              <a:t>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以下</a:t>
            </a:r>
            <a:r>
              <a:rPr lang="ja-JP" altLang="en-US" dirty="0"/>
              <a:t>の項目を変更</a:t>
            </a:r>
            <a:endParaRPr lang="en-US" altLang="ja-JP" dirty="0"/>
          </a:p>
          <a:p>
            <a:pPr lvl="1"/>
            <a:r>
              <a:rPr lang="ja-JP" altLang="en-US" dirty="0"/>
              <a:t>フレームレート</a:t>
            </a:r>
            <a:r>
              <a:rPr lang="ja-JP" altLang="en-US" dirty="0" smtClean="0"/>
              <a:t>を</a:t>
            </a:r>
            <a:r>
              <a:rPr lang="en-US" altLang="ja-JP" dirty="0" smtClean="0"/>
              <a:t>60fps</a:t>
            </a:r>
            <a:endParaRPr lang="en-US" altLang="ja-JP" dirty="0"/>
          </a:p>
          <a:p>
            <a:pPr lvl="1"/>
            <a:r>
              <a:rPr lang="ja-JP" altLang="en-US" dirty="0"/>
              <a:t>サイズ</a:t>
            </a:r>
            <a:r>
              <a:rPr lang="ja-JP" altLang="en-US" dirty="0" smtClean="0"/>
              <a:t>を</a:t>
            </a:r>
            <a:r>
              <a:rPr lang="en-US" altLang="ja-JP" dirty="0" smtClean="0"/>
              <a:t>640x480</a:t>
            </a:r>
          </a:p>
          <a:p>
            <a:endParaRPr lang="en-US" altLang="ja-JP" dirty="0"/>
          </a:p>
          <a:p>
            <a:r>
              <a:rPr lang="ja-JP" altLang="en-US" dirty="0"/>
              <a:t>画質を上げたい場合はビットレートを変更</a:t>
            </a:r>
          </a:p>
          <a:p>
            <a:pPr lvl="1"/>
            <a:endParaRPr lang="en-US" altLang="ja-JP" dirty="0"/>
          </a:p>
          <a:p>
            <a:r>
              <a:rPr lang="en-US" altLang="ja-JP" dirty="0"/>
              <a:t>OK</a:t>
            </a:r>
            <a:r>
              <a:rPr lang="ja-JP" altLang="en-US" dirty="0"/>
              <a:t>を</a:t>
            </a:r>
            <a:r>
              <a:rPr lang="ja-JP" altLang="en-US" dirty="0" smtClean="0"/>
              <a:t>押し、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圧縮開始ボタン</a:t>
            </a:r>
            <a:r>
              <a:rPr lang="ja-JP" altLang="en-US" dirty="0" smtClean="0"/>
              <a:t>を押す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97821" y="836712"/>
            <a:ext cx="4278635" cy="43313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7184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発表方法と提出方法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1605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/>
              <a:t>発表</a:t>
            </a:r>
            <a:r>
              <a:rPr lang="ja-JP" altLang="en-US" dirty="0" smtClean="0"/>
              <a:t>は</a:t>
            </a:r>
            <a:r>
              <a:rPr lang="ja-JP" altLang="en-US" dirty="0"/>
              <a:t>グループ</a:t>
            </a:r>
            <a:r>
              <a:rPr lang="ja-JP" altLang="en-US" dirty="0" smtClean="0"/>
              <a:t>単位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グループ内でのシーン順に発表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グループ</a:t>
            </a:r>
            <a:r>
              <a:rPr lang="ja-JP" altLang="en-US" dirty="0"/>
              <a:t>代表の</a:t>
            </a:r>
            <a:r>
              <a:rPr lang="en-US" altLang="ja-JP" dirty="0"/>
              <a:t>PC</a:t>
            </a:r>
            <a:r>
              <a:rPr lang="ja-JP" altLang="en-US" dirty="0" smtClean="0"/>
              <a:t>に発表資料と動画</a:t>
            </a:r>
            <a:r>
              <a:rPr lang="ja-JP" altLang="en-US" dirty="0"/>
              <a:t>ファイル</a:t>
            </a:r>
            <a:r>
              <a:rPr lang="ja-JP" altLang="en-US" dirty="0" smtClean="0"/>
              <a:t>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入れておく</a:t>
            </a:r>
            <a:endParaRPr lang="en-US" altLang="ja-JP" dirty="0" smtClean="0"/>
          </a:p>
          <a:p>
            <a:pPr lvl="1"/>
            <a:r>
              <a:rPr lang="ja-JP" altLang="en-US" dirty="0"/>
              <a:t>発表時間</a:t>
            </a:r>
            <a:r>
              <a:rPr lang="ja-JP" altLang="en-US" dirty="0" smtClean="0"/>
              <a:t>は一人</a:t>
            </a:r>
            <a:r>
              <a:rPr lang="en-US" altLang="ja-JP" dirty="0"/>
              <a:t>5</a:t>
            </a:r>
            <a:r>
              <a:rPr lang="ja-JP" altLang="en-US" dirty="0" smtClean="0"/>
              <a:t>分程度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r>
              <a:rPr lang="ja-JP" altLang="en-US" dirty="0" smtClean="0"/>
              <a:t>発表資料</a:t>
            </a:r>
            <a:r>
              <a:rPr lang="en-US" altLang="ja-JP" dirty="0" smtClean="0"/>
              <a:t>	</a:t>
            </a:r>
          </a:p>
          <a:p>
            <a:pPr lvl="1"/>
            <a:r>
              <a:rPr lang="ja-JP" altLang="en-US" dirty="0" smtClean="0"/>
              <a:t>グループ</a:t>
            </a:r>
            <a:endParaRPr lang="en-US" altLang="ja-JP" dirty="0" smtClean="0"/>
          </a:p>
          <a:p>
            <a:pPr lvl="2"/>
            <a:r>
              <a:rPr lang="ja-JP" altLang="en-US" dirty="0"/>
              <a:t>映像概要</a:t>
            </a:r>
            <a:endParaRPr lang="en-US" altLang="ja-JP" dirty="0" smtClean="0"/>
          </a:p>
          <a:p>
            <a:pPr lvl="2"/>
            <a:r>
              <a:rPr lang="ja-JP" altLang="en-US" dirty="0"/>
              <a:t>世界</a:t>
            </a:r>
            <a:r>
              <a:rPr lang="ja-JP" altLang="en-US" dirty="0" smtClean="0"/>
              <a:t>観</a:t>
            </a:r>
            <a:endParaRPr lang="en-US" altLang="ja-JP" dirty="0" smtClean="0"/>
          </a:p>
          <a:p>
            <a:pPr lvl="1"/>
            <a:r>
              <a:rPr lang="ja-JP" altLang="en-US" dirty="0"/>
              <a:t>個人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シーン概要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アピールポイント</a:t>
            </a:r>
            <a:r>
              <a:rPr lang="en-US" altLang="ja-JP" dirty="0"/>
              <a:t>		</a:t>
            </a:r>
            <a:r>
              <a:rPr lang="en-US" altLang="ja-JP" dirty="0" smtClean="0"/>
              <a:t>					</a:t>
            </a:r>
          </a:p>
          <a:p>
            <a:pPr marL="347472" lvl="1" indent="0">
              <a:buNone/>
            </a:pPr>
            <a:endParaRPr lang="ja-JP" altLang="en-US" dirty="0"/>
          </a:p>
          <a:p>
            <a:pPr marL="1517904" lvl="6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2005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提出方法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ja-JP" altLang="en-US" dirty="0" smtClean="0"/>
              <a:t>動画</a:t>
            </a:r>
            <a:r>
              <a:rPr lang="ja-JP" altLang="en-US" dirty="0"/>
              <a:t>作成に利用</a:t>
            </a:r>
            <a:r>
              <a:rPr lang="ja-JP" altLang="en-US" dirty="0" smtClean="0"/>
              <a:t>した全データ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親フォルダには</a:t>
            </a:r>
            <a:endParaRPr lang="en-US" altLang="ja-JP" dirty="0" smtClean="0"/>
          </a:p>
          <a:p>
            <a:pPr lvl="2">
              <a:defRPr/>
            </a:pPr>
            <a:r>
              <a:rPr lang="ja-JP" altLang="en-US" dirty="0" smtClean="0"/>
              <a:t>シーンデータ</a:t>
            </a:r>
            <a:endParaRPr lang="en-US" altLang="ja-JP" dirty="0" smtClean="0"/>
          </a:p>
          <a:p>
            <a:pPr lvl="2">
              <a:defRPr/>
            </a:pPr>
            <a:r>
              <a:rPr lang="ja-JP" altLang="en-US" dirty="0"/>
              <a:t>カメラワークデータ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子</a:t>
            </a:r>
            <a:r>
              <a:rPr lang="ja-JP" altLang="en-US" dirty="0"/>
              <a:t>フォルダには利用したモデルごとに</a:t>
            </a:r>
            <a:endParaRPr lang="en-US" altLang="ja-JP" dirty="0"/>
          </a:p>
          <a:p>
            <a:pPr lvl="2">
              <a:defRPr/>
            </a:pPr>
            <a:r>
              <a:rPr lang="ja-JP" altLang="en-US" dirty="0"/>
              <a:t>モデルデータ</a:t>
            </a:r>
            <a:endParaRPr lang="en-US" altLang="ja-JP" dirty="0"/>
          </a:p>
          <a:p>
            <a:pPr lvl="2">
              <a:defRPr/>
            </a:pPr>
            <a:r>
              <a:rPr lang="ja-JP" altLang="en-US" dirty="0"/>
              <a:t>テクスチャの画像ファイル</a:t>
            </a:r>
            <a:endParaRPr lang="en-US" altLang="ja-JP" dirty="0"/>
          </a:p>
          <a:p>
            <a:pPr lvl="2">
              <a:defRPr/>
            </a:pPr>
            <a:r>
              <a:rPr lang="ja-JP" altLang="en-US" dirty="0"/>
              <a:t>セットアップデータ</a:t>
            </a:r>
            <a:endParaRPr lang="en-US" altLang="ja-JP" dirty="0"/>
          </a:p>
          <a:p>
            <a:pPr lvl="2">
              <a:defRPr/>
            </a:pPr>
            <a:r>
              <a:rPr lang="ja-JP" altLang="en-US" dirty="0" smtClean="0"/>
              <a:t>モーションデータ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u="sng" dirty="0" smtClean="0"/>
              <a:t>Zip</a:t>
            </a:r>
            <a:r>
              <a:rPr lang="ja-JP" altLang="en-US" u="sng" dirty="0"/>
              <a:t>に</a:t>
            </a:r>
            <a:r>
              <a:rPr lang="ja-JP" altLang="en-US" u="sng" dirty="0" smtClean="0"/>
              <a:t>圧縮</a:t>
            </a:r>
            <a:endParaRPr lang="en-US" altLang="ja-JP" u="sng" dirty="0"/>
          </a:p>
          <a:p>
            <a:pPr lvl="1">
              <a:defRPr/>
            </a:pPr>
            <a:r>
              <a:rPr lang="ja-JP" altLang="en-US" dirty="0">
                <a:solidFill>
                  <a:srgbClr val="FF0000"/>
                </a:solidFill>
              </a:rPr>
              <a:t>連番画像は</a:t>
            </a:r>
            <a:r>
              <a:rPr lang="ja-JP" altLang="en-US" dirty="0" smtClean="0">
                <a:solidFill>
                  <a:srgbClr val="FF0000"/>
                </a:solidFill>
              </a:rPr>
              <a:t>含めない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>
              <a:defRPr/>
            </a:pPr>
            <a:endParaRPr lang="en-US" altLang="ja-JP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ja-JP" altLang="en-US" dirty="0"/>
              <a:t>発表用動画</a:t>
            </a:r>
            <a:r>
              <a:rPr lang="ja-JP" altLang="en-US" dirty="0" smtClean="0"/>
              <a:t>ファイル（自分が担当した箇所のみ）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ja-JP" altLang="en-US" dirty="0"/>
              <a:t>アピールシート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担当箇所とアピールポイントを</a:t>
            </a:r>
            <a:r>
              <a:rPr lang="ja-JP" altLang="en-US" dirty="0" smtClean="0"/>
              <a:t>記入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	</a:t>
            </a:r>
          </a:p>
          <a:p>
            <a:pPr>
              <a:defRPr/>
            </a:pPr>
            <a:r>
              <a:rPr lang="ja-JP" altLang="en-US" dirty="0"/>
              <a:t>以上のファイル</a:t>
            </a:r>
            <a:r>
              <a:rPr lang="ja-JP" altLang="en-US" dirty="0" smtClean="0"/>
              <a:t>を</a:t>
            </a:r>
            <a:r>
              <a:rPr lang="en-US" altLang="ja-JP" dirty="0" err="1" smtClean="0"/>
              <a:t>Assit</a:t>
            </a:r>
            <a:r>
              <a:rPr lang="ja-JP" altLang="en-US" dirty="0" err="1" smtClean="0"/>
              <a:t>で提</a:t>
            </a:r>
            <a:r>
              <a:rPr lang="ja-JP" altLang="en-US" dirty="0" smtClean="0"/>
              <a:t>出</a:t>
            </a:r>
            <a:endParaRPr lang="en-US" altLang="ja-JP" dirty="0" smtClean="0"/>
          </a:p>
          <a:p>
            <a:pPr>
              <a:defRPr/>
            </a:pPr>
            <a:endParaRPr lang="ja-JP" altLang="en-US" dirty="0"/>
          </a:p>
          <a:p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542355"/>
              </p:ext>
            </p:extLst>
          </p:nvPr>
        </p:nvGraphicFramePr>
        <p:xfrm>
          <a:off x="5436096" y="836712"/>
          <a:ext cx="3189734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Image" r:id="rId3" imgW="2641270" imgH="1345557" progId="">
                  <p:embed/>
                </p:oleObj>
              </mc:Choice>
              <mc:Fallback>
                <p:oleObj name="Image" r:id="rId3" imgW="2641270" imgH="13455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836712"/>
                        <a:ext cx="3189734" cy="169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000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確認課題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2920" y="530352"/>
            <a:ext cx="8389560" cy="5130896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/>
              <a:t>以下の手順に沿って動画を作成</a:t>
            </a:r>
            <a:r>
              <a:rPr lang="ja-JP" altLang="en-US" dirty="0" smtClean="0"/>
              <a:t>し</a:t>
            </a:r>
            <a:r>
              <a:rPr lang="en-US" altLang="ja-JP" dirty="0" err="1" smtClean="0"/>
              <a:t>Assit</a:t>
            </a:r>
            <a:r>
              <a:rPr lang="ja-JP" altLang="en-US" dirty="0" err="1" smtClean="0"/>
              <a:t>で提</a:t>
            </a:r>
            <a:r>
              <a:rPr lang="ja-JP" altLang="en-US" dirty="0" smtClean="0"/>
              <a:t>出</a:t>
            </a:r>
            <a:endParaRPr lang="en-US" altLang="ja-JP" dirty="0"/>
          </a:p>
          <a:p>
            <a:pPr marL="804672" lvl="1" indent="-457200">
              <a:buFont typeface="+mj-lt"/>
              <a:buAutoNum type="arabicPeriod"/>
            </a:pPr>
            <a:r>
              <a:rPr lang="en-US" altLang="ja-JP" dirty="0"/>
              <a:t>Girl</a:t>
            </a:r>
            <a:r>
              <a:rPr lang="ja-JP" altLang="en-US" dirty="0"/>
              <a:t>を</a:t>
            </a:r>
            <a:r>
              <a:rPr lang="en-US" altLang="ja-JP" dirty="0"/>
              <a:t>2</a:t>
            </a:r>
            <a:r>
              <a:rPr lang="ja-JP" altLang="en-US" dirty="0"/>
              <a:t>体読み込む</a:t>
            </a:r>
            <a:endParaRPr lang="en-US" altLang="ja-JP" dirty="0"/>
          </a:p>
          <a:p>
            <a:pPr marL="804672" lvl="1" indent="-457200">
              <a:buFont typeface="+mj-lt"/>
              <a:buAutoNum type="arabicPeriod"/>
            </a:pPr>
            <a:r>
              <a:rPr lang="ja-JP" altLang="en-US" dirty="0" smtClean="0"/>
              <a:t>それぞれ</a:t>
            </a:r>
            <a:r>
              <a:rPr lang="en-US" altLang="ja-JP" dirty="0" smtClean="0"/>
              <a:t>sample1.fkm</a:t>
            </a:r>
            <a:r>
              <a:rPr lang="en-US" altLang="ja-JP" dirty="0"/>
              <a:t>, sample2.fkm</a:t>
            </a:r>
            <a:r>
              <a:rPr lang="ja-JP" altLang="en-US" dirty="0"/>
              <a:t>を読み込む</a:t>
            </a:r>
            <a:endParaRPr lang="en-US" altLang="ja-JP" dirty="0"/>
          </a:p>
          <a:p>
            <a:pPr marL="804672" lvl="1" indent="-457200">
              <a:buFont typeface="+mj-lt"/>
              <a:buAutoNum type="arabicPeriod"/>
            </a:pPr>
            <a:r>
              <a:rPr lang="en-US" altLang="ja-JP" dirty="0"/>
              <a:t>Camera</a:t>
            </a:r>
            <a:r>
              <a:rPr lang="ja-JP" altLang="en-US" dirty="0"/>
              <a:t>に</a:t>
            </a:r>
            <a:r>
              <a:rPr lang="en-US" altLang="ja-JP" dirty="0" err="1"/>
              <a:t>camera.fkm</a:t>
            </a:r>
            <a:r>
              <a:rPr lang="ja-JP" altLang="en-US" dirty="0"/>
              <a:t>を読み込む</a:t>
            </a:r>
            <a:endParaRPr lang="en-US" altLang="ja-JP" dirty="0"/>
          </a:p>
          <a:p>
            <a:pPr marL="804672" lvl="1" indent="-457200">
              <a:buFont typeface="+mj-lt"/>
              <a:buAutoNum type="arabicPeriod"/>
            </a:pPr>
            <a:r>
              <a:rPr lang="ja-JP" altLang="en-US" dirty="0"/>
              <a:t>カメラから見た表示が正しいことを</a:t>
            </a:r>
            <a:r>
              <a:rPr lang="ja-JP" altLang="en-US" dirty="0" smtClean="0"/>
              <a:t>確認</a:t>
            </a:r>
            <a:endParaRPr lang="en-US" altLang="ja-JP" dirty="0" smtClean="0"/>
          </a:p>
          <a:p>
            <a:pPr marL="804672" lvl="1" indent="-457200">
              <a:buFont typeface="+mj-lt"/>
              <a:buAutoNum type="arabicPeriod"/>
            </a:pPr>
            <a:r>
              <a:rPr lang="ja-JP" altLang="en-US" dirty="0" smtClean="0"/>
              <a:t>シーンファイルを保存</a:t>
            </a:r>
            <a:endParaRPr lang="en-US" altLang="ja-JP" dirty="0" smtClean="0"/>
          </a:p>
          <a:p>
            <a:pPr marL="804672" lvl="1" indent="-457200">
              <a:buFont typeface="+mj-lt"/>
              <a:buAutoNum type="arabicPeriod"/>
            </a:pPr>
            <a:r>
              <a:rPr lang="ja-JP" altLang="en-US" dirty="0" smtClean="0"/>
              <a:t>ソフトを再起動</a:t>
            </a:r>
            <a:endParaRPr lang="en-US" altLang="ja-JP" dirty="0" smtClean="0"/>
          </a:p>
          <a:p>
            <a:pPr marL="804672" lvl="1" indent="-457200">
              <a:buFont typeface="+mj-lt"/>
              <a:buAutoNum type="arabicPeriod"/>
            </a:pPr>
            <a:r>
              <a:rPr lang="ja-JP" altLang="en-US" dirty="0"/>
              <a:t>シーンファイル</a:t>
            </a:r>
            <a:r>
              <a:rPr lang="ja-JP" altLang="en-US" dirty="0" smtClean="0"/>
              <a:t>を読み込み</a:t>
            </a:r>
            <a:endParaRPr lang="en-US" altLang="ja-JP" dirty="0" smtClean="0"/>
          </a:p>
          <a:p>
            <a:pPr marL="804672" lvl="1" indent="-457200">
              <a:buFont typeface="+mj-lt"/>
              <a:buAutoNum type="arabicPeriod"/>
            </a:pPr>
            <a:r>
              <a:rPr lang="ja-JP" altLang="en-US" dirty="0" smtClean="0"/>
              <a:t>シーンデータが正しく保存されていたことを確認</a:t>
            </a:r>
            <a:endParaRPr lang="en-US" altLang="ja-JP" dirty="0" smtClean="0"/>
          </a:p>
          <a:p>
            <a:pPr marL="804672" lvl="1" indent="-457200">
              <a:buFont typeface="+mj-lt"/>
              <a:buAutoNum type="arabicPeriod"/>
            </a:pPr>
            <a:r>
              <a:rPr lang="ja-JP" altLang="en-US" dirty="0" smtClean="0"/>
              <a:t>最も長いモーションのスロットを選択</a:t>
            </a:r>
            <a:endParaRPr lang="en-US" altLang="ja-JP" dirty="0" smtClean="0"/>
          </a:p>
          <a:p>
            <a:pPr marL="804672" lvl="1" indent="-457200">
              <a:buFont typeface="+mj-lt"/>
              <a:buAutoNum type="arabicPeriod"/>
            </a:pPr>
            <a:r>
              <a:rPr lang="ja-JP" altLang="en-US" dirty="0" smtClean="0"/>
              <a:t>連番ファイルを出力</a:t>
            </a:r>
            <a:endParaRPr lang="en-US" altLang="ja-JP" dirty="0"/>
          </a:p>
          <a:p>
            <a:pPr marL="804672" lvl="1" indent="-457200">
              <a:buFont typeface="+mj-lt"/>
              <a:buAutoNum type="arabicPeriod"/>
            </a:pPr>
            <a:r>
              <a:rPr lang="en-US" altLang="ja-JP" dirty="0" err="1"/>
              <a:t>TMPGEnc</a:t>
            </a:r>
            <a:r>
              <a:rPr lang="ja-JP" altLang="en-US" dirty="0"/>
              <a:t>で動画ファイルにする</a:t>
            </a:r>
            <a:endParaRPr lang="en-US" altLang="ja-JP" dirty="0"/>
          </a:p>
          <a:p>
            <a:pPr marL="804672" lvl="1" indent="-457200">
              <a:buFont typeface="+mj-lt"/>
              <a:buAutoNum type="arabicPeriod"/>
            </a:pPr>
            <a:r>
              <a:rPr lang="en-US" altLang="ja-JP" dirty="0" smtClean="0"/>
              <a:t>Media </a:t>
            </a:r>
            <a:r>
              <a:rPr lang="en-US" altLang="ja-JP" dirty="0"/>
              <a:t>Player</a:t>
            </a:r>
            <a:r>
              <a:rPr lang="ja-JP" altLang="en-US" dirty="0"/>
              <a:t>などで再生を確認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pPr marL="804672" lvl="1" indent="-457200">
              <a:buFont typeface="+mj-lt"/>
              <a:buAutoNum type="arabicPeriod"/>
            </a:pPr>
            <a:r>
              <a:rPr lang="ja-JP" altLang="en-US" dirty="0" smtClean="0"/>
              <a:t>ファイル名を</a:t>
            </a:r>
            <a:r>
              <a:rPr lang="en-US" altLang="ja-JP" dirty="0" smtClean="0"/>
              <a:t>”</a:t>
            </a:r>
            <a:r>
              <a:rPr lang="ja-JP" altLang="en-US" dirty="0" smtClean="0"/>
              <a:t>学籍番号</a:t>
            </a:r>
            <a:r>
              <a:rPr lang="en-US" altLang="ja-JP" dirty="0" smtClean="0"/>
              <a:t>.mpg”</a:t>
            </a:r>
            <a:r>
              <a:rPr lang="ja-JP" altLang="en-US" dirty="0" smtClean="0"/>
              <a:t>にして</a:t>
            </a:r>
            <a:r>
              <a:rPr lang="en-US" altLang="ja-JP" b="1" u="sng" dirty="0" err="1" smtClean="0"/>
              <a:t>Assit</a:t>
            </a:r>
            <a:r>
              <a:rPr lang="ja-JP" altLang="en-US" b="1" u="sng" dirty="0" err="1" smtClean="0"/>
              <a:t>で提</a:t>
            </a:r>
            <a:r>
              <a:rPr lang="ja-JP" altLang="en-US" b="1" u="sng" dirty="0" smtClean="0"/>
              <a:t>出</a:t>
            </a:r>
            <a:endParaRPr lang="en-US" altLang="ja-JP" b="1" u="sng" dirty="0" smtClean="0"/>
          </a:p>
          <a:p>
            <a:pPr marL="347472" lvl="1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6650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補足：編集・音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編集用ソフトウェアを使用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Windows Live </a:t>
            </a:r>
            <a:r>
              <a:rPr lang="ja-JP" altLang="en-US" dirty="0" smtClean="0"/>
              <a:t>ムービーメーカー</a:t>
            </a:r>
            <a:endParaRPr kumimoji="1" lang="en-US" altLang="ja-JP" dirty="0" smtClean="0"/>
          </a:p>
          <a:p>
            <a:pPr lvl="1"/>
            <a:endParaRPr kumimoji="1" lang="ja-JP" altLang="en-US" dirty="0" smtClean="0"/>
          </a:p>
        </p:txBody>
      </p:sp>
      <p:pic>
        <p:nvPicPr>
          <p:cNvPr id="2050" name="Picture 2" descr="C:\Users\Maya\Desktop\WS00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799"/>
            <a:ext cx="6192688" cy="350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327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授業について（全</a:t>
            </a:r>
            <a:r>
              <a:rPr lang="en-US" altLang="ja-JP" dirty="0" smtClean="0"/>
              <a:t>6</a:t>
            </a:r>
            <a:r>
              <a:rPr kumimoji="1" lang="ja-JP" altLang="en-US" dirty="0" smtClean="0"/>
              <a:t>回）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授業スケジュール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　</a:t>
            </a:r>
            <a:r>
              <a:rPr kumimoji="1" lang="en-US" altLang="ja-JP" dirty="0" smtClean="0"/>
              <a:t>3DCG</a:t>
            </a:r>
            <a:r>
              <a:rPr kumimoji="1" lang="ja-JP" altLang="en-US" dirty="0" smtClean="0"/>
              <a:t>の基礎知識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回　</a:t>
            </a:r>
            <a:r>
              <a:rPr kumimoji="1" lang="en-US" altLang="ja-JP" dirty="0" smtClean="0"/>
              <a:t>3DCG</a:t>
            </a:r>
            <a:r>
              <a:rPr kumimoji="1" lang="ja-JP" altLang="en-US" dirty="0" smtClean="0"/>
              <a:t>アニメーションの基礎知識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第</a:t>
            </a:r>
            <a:r>
              <a:rPr lang="en-US" altLang="ja-JP" dirty="0" smtClean="0"/>
              <a:t>3</a:t>
            </a:r>
            <a:r>
              <a:rPr lang="ja-JP" altLang="en-US" dirty="0" smtClean="0"/>
              <a:t>回　</a:t>
            </a:r>
            <a:r>
              <a:rPr lang="en-US" altLang="ja-JP" dirty="0" smtClean="0"/>
              <a:t>3DCG</a:t>
            </a:r>
            <a:r>
              <a:rPr lang="ja-JP" altLang="en-US" dirty="0" smtClean="0"/>
              <a:t>アニメーション制作の基礎知識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以下、グループワーク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回　絵コンテ・コンセプトシートの作成</a:t>
            </a:r>
            <a:endParaRPr kumimoji="1" lang="en-US" altLang="ja-JP" dirty="0" smtClean="0"/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第</a:t>
            </a:r>
            <a:r>
              <a:rPr lang="en-US" altLang="ja-JP" dirty="0" smtClean="0">
                <a:solidFill>
                  <a:srgbClr val="FF0000"/>
                </a:solidFill>
              </a:rPr>
              <a:t>5</a:t>
            </a:r>
            <a:r>
              <a:rPr lang="ja-JP" altLang="en-US" dirty="0" smtClean="0">
                <a:solidFill>
                  <a:srgbClr val="FF0000"/>
                </a:solidFill>
              </a:rPr>
              <a:t>回　最終課題制作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回　発表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出席・遅刻について</a:t>
            </a:r>
            <a:endParaRPr kumimoji="1" lang="ja-JP" altLang="en-US" dirty="0"/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出席・遅刻</a:t>
            </a:r>
            <a:endParaRPr lang="en-US" altLang="ja-JP" dirty="0"/>
          </a:p>
          <a:p>
            <a:pPr lvl="1"/>
            <a:r>
              <a:rPr lang="ja-JP" altLang="en-US" dirty="0"/>
              <a:t>遅刻</a:t>
            </a:r>
            <a:r>
              <a:rPr lang="en-US" altLang="ja-JP" dirty="0"/>
              <a:t>3</a:t>
            </a:r>
            <a:r>
              <a:rPr lang="ja-JP" altLang="en-US" dirty="0"/>
              <a:t>回で欠席</a:t>
            </a:r>
            <a:r>
              <a:rPr lang="en-US" altLang="ja-JP" dirty="0"/>
              <a:t>1</a:t>
            </a:r>
            <a:r>
              <a:rPr lang="ja-JP" altLang="en-US" dirty="0"/>
              <a:t>回として扱う（授業開始から</a:t>
            </a:r>
            <a:r>
              <a:rPr lang="en-US" altLang="ja-JP" dirty="0"/>
              <a:t>30</a:t>
            </a:r>
            <a:r>
              <a:rPr lang="ja-JP" altLang="en-US" dirty="0"/>
              <a:t>分迄）</a:t>
            </a:r>
            <a:endParaRPr lang="en-US" altLang="ja-JP" dirty="0"/>
          </a:p>
          <a:p>
            <a:pPr lvl="1"/>
            <a:r>
              <a:rPr lang="ja-JP" altLang="en-US" dirty="0"/>
              <a:t>エスケープは欠席として扱う</a:t>
            </a:r>
            <a:endParaRPr lang="en-US" altLang="ja-JP" dirty="0"/>
          </a:p>
          <a:p>
            <a:pPr lvl="1"/>
            <a:r>
              <a:rPr lang="ja-JP" altLang="en-US" dirty="0"/>
              <a:t>無断欠席が</a:t>
            </a:r>
            <a:r>
              <a:rPr lang="en-US" altLang="ja-JP" dirty="0"/>
              <a:t>1</a:t>
            </a:r>
            <a:r>
              <a:rPr lang="ja-JP" altLang="en-US" dirty="0"/>
              <a:t>回でもあったらその時点で不可</a:t>
            </a:r>
            <a:endParaRPr lang="en-US" altLang="ja-JP" dirty="0"/>
          </a:p>
          <a:p>
            <a:pPr lvl="1"/>
            <a:r>
              <a:rPr lang="ja-JP" altLang="en-US" dirty="0"/>
              <a:t>遅刻した場合は、自己申告すること</a:t>
            </a:r>
            <a:endParaRPr lang="en-US" altLang="ja-JP" dirty="0"/>
          </a:p>
          <a:p>
            <a:pPr lvl="1"/>
            <a:r>
              <a:rPr lang="ja-JP" altLang="en-US" dirty="0"/>
              <a:t>欠席は必ず報告すること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連絡先</a:t>
            </a:r>
            <a:endParaRPr lang="en-US" altLang="ja-JP" dirty="0"/>
          </a:p>
          <a:p>
            <a:pPr lvl="1">
              <a:buNone/>
            </a:pPr>
            <a:r>
              <a:rPr lang="en-US" altLang="ja-JP" dirty="0"/>
              <a:t>yasumoto@media.teu.ac.jp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lang="ja-JP" altLang="en-US" dirty="0"/>
              <a:t>５</a:t>
            </a:r>
            <a:r>
              <a:rPr kumimoji="1" lang="ja-JP" altLang="en-US" dirty="0" smtClean="0"/>
              <a:t>回授業内容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制作の注意</a:t>
            </a:r>
            <a:r>
              <a:rPr lang="ja-JP" altLang="en-US" dirty="0" smtClean="0"/>
              <a:t>事項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 smtClean="0"/>
              <a:t>動画生成</a:t>
            </a:r>
            <a:r>
              <a:rPr lang="en-US" altLang="ja-JP" dirty="0" smtClean="0"/>
              <a:t>(</a:t>
            </a:r>
            <a:r>
              <a:rPr lang="ja-JP" altLang="en-US" dirty="0"/>
              <a:t>確認</a:t>
            </a:r>
            <a:r>
              <a:rPr lang="ja-JP" altLang="en-US" dirty="0" smtClean="0"/>
              <a:t>課題</a:t>
            </a:r>
            <a:r>
              <a:rPr lang="en-US" altLang="ja-JP" dirty="0" smtClean="0"/>
              <a:t>)</a:t>
            </a:r>
          </a:p>
          <a:p>
            <a:endParaRPr lang="en-US" altLang="ja-JP" dirty="0"/>
          </a:p>
          <a:p>
            <a:r>
              <a:rPr lang="ja-JP" altLang="en-US" dirty="0" smtClean="0"/>
              <a:t>発表方法と提出方法</a:t>
            </a:r>
            <a:endParaRPr lang="en-US" altLang="ja-JP" dirty="0" smtClean="0"/>
          </a:p>
          <a:p>
            <a:endParaRPr lang="ja-JP" altLang="en-US" dirty="0"/>
          </a:p>
          <a:p>
            <a:r>
              <a:rPr lang="ja-JP" altLang="en-US" dirty="0"/>
              <a:t>最終課題の制作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最終</a:t>
            </a:r>
            <a:r>
              <a:rPr lang="ja-JP" altLang="en-US"/>
              <a:t>課題</a:t>
            </a:r>
            <a:r>
              <a:rPr kumimoji="1" lang="ja-JP" altLang="en-US" smtClean="0"/>
              <a:t>の</a:t>
            </a:r>
            <a:r>
              <a:rPr kumimoji="1" lang="ja-JP" altLang="en-US" dirty="0" smtClean="0"/>
              <a:t>確認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600" dirty="0"/>
              <a:t>最終課題の作品評価は個人ごとに行います</a:t>
            </a:r>
          </a:p>
          <a:p>
            <a:pPr lvl="1">
              <a:lnSpc>
                <a:spcPct val="90000"/>
              </a:lnSpc>
            </a:pPr>
            <a:r>
              <a:rPr lang="ja-JP" altLang="en-US" sz="2200" dirty="0" smtClean="0"/>
              <a:t>担当</a:t>
            </a:r>
            <a:r>
              <a:rPr lang="ja-JP" altLang="en-US" sz="2200" dirty="0"/>
              <a:t>箇所が必ず明確になるよう</a:t>
            </a:r>
            <a:r>
              <a:rPr lang="ja-JP" altLang="en-US" sz="2200" dirty="0" smtClean="0"/>
              <a:t>にする</a:t>
            </a:r>
            <a:endParaRPr lang="en-US" altLang="ja-JP" sz="2200" dirty="0" smtClean="0"/>
          </a:p>
          <a:p>
            <a:pPr lvl="1">
              <a:lnSpc>
                <a:spcPct val="90000"/>
              </a:lnSpc>
            </a:pPr>
            <a:endParaRPr kumimoji="1" lang="en-US" altLang="ja-JP" sz="2200" dirty="0"/>
          </a:p>
          <a:p>
            <a:pPr>
              <a:lnSpc>
                <a:spcPct val="90000"/>
              </a:lnSpc>
            </a:pPr>
            <a:r>
              <a:rPr kumimoji="1" lang="ja-JP" altLang="en-US" dirty="0" smtClean="0"/>
              <a:t>重要視する点</a:t>
            </a:r>
            <a:endParaRPr kumimoji="1" lang="en-US" altLang="ja-JP" dirty="0" smtClean="0"/>
          </a:p>
          <a:p>
            <a:pPr lvl="1">
              <a:lnSpc>
                <a:spcPct val="90000"/>
              </a:lnSpc>
            </a:pPr>
            <a:r>
              <a:rPr lang="ja-JP" altLang="en-US" dirty="0" smtClean="0"/>
              <a:t>カメラワーク</a:t>
            </a:r>
            <a:endParaRPr lang="en-US" altLang="ja-JP" dirty="0" smtClean="0"/>
          </a:p>
          <a:p>
            <a:pPr lvl="1">
              <a:lnSpc>
                <a:spcPct val="90000"/>
              </a:lnSpc>
            </a:pPr>
            <a:r>
              <a:rPr kumimoji="1" lang="ja-JP" altLang="en-US" dirty="0" smtClean="0"/>
              <a:t>キャラクターモーション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6308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シーンデータの構造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lnSpcReduction="10000"/>
          </a:bodyPr>
          <a:lstStyle/>
          <a:p>
            <a:r>
              <a:rPr lang="ja-JP" altLang="en-US" dirty="0"/>
              <a:t>シーンは各スロットに、</a:t>
            </a:r>
            <a:br>
              <a:rPr lang="ja-JP" altLang="en-US" dirty="0"/>
            </a:br>
            <a:r>
              <a:rPr lang="ja-JP" altLang="en-US" dirty="0"/>
              <a:t>　モデル・セットアップ・モーション</a:t>
            </a:r>
            <a:br>
              <a:rPr lang="ja-JP" altLang="en-US" dirty="0"/>
            </a:br>
            <a:r>
              <a:rPr lang="ja-JP" altLang="en-US" dirty="0"/>
              <a:t>の各ファイルを読み込んで構成</a:t>
            </a:r>
            <a:r>
              <a:rPr lang="ja-JP" altLang="en-US" dirty="0" smtClean="0"/>
              <a:t>されます</a:t>
            </a:r>
            <a:endParaRPr lang="en-US" altLang="ja-JP" dirty="0" smtClean="0"/>
          </a:p>
          <a:p>
            <a:endParaRPr lang="ja-JP" altLang="en-US" dirty="0"/>
          </a:p>
          <a:p>
            <a:r>
              <a:rPr lang="ja-JP" altLang="en-US" dirty="0"/>
              <a:t>各スロットに読み込んでいるファイル名と</a:t>
            </a:r>
            <a:br>
              <a:rPr lang="ja-JP" altLang="en-US" dirty="0"/>
            </a:br>
            <a:r>
              <a:rPr lang="ja-JP" altLang="en-US" dirty="0"/>
              <a:t>内容を、一気に保存しておくことが可能です</a:t>
            </a:r>
          </a:p>
          <a:p>
            <a:pPr lvl="1"/>
            <a:r>
              <a:rPr lang="ja-JP" altLang="en-US" dirty="0"/>
              <a:t>「レイアウト」→「シーンデータの保存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 lvl="1"/>
            <a:endParaRPr lang="ja-JP" altLang="en-US" dirty="0"/>
          </a:p>
          <a:p>
            <a:r>
              <a:rPr lang="ja-JP" altLang="en-US" dirty="0"/>
              <a:t>保存したシーンデータを読み込めば、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まとめてファイルを読み込むことが可能です</a:t>
            </a:r>
          </a:p>
          <a:p>
            <a:pPr lvl="1"/>
            <a:r>
              <a:rPr lang="ja-JP" altLang="en-US" dirty="0"/>
              <a:t>「レイアウト」→「シーンデータの読み込み」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2588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シーン管理ウィンドウ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2920" y="530352"/>
            <a:ext cx="4120322" cy="491487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メイリオ" pitchFamily="50" charset="-128"/>
              <a:buAutoNum type="arabicPeriod"/>
            </a:pPr>
            <a:r>
              <a:rPr lang="ja-JP" altLang="en-US" dirty="0"/>
              <a:t>シーンデータを</a:t>
            </a:r>
            <a:r>
              <a:rPr lang="ja-JP" altLang="en-US" dirty="0" smtClean="0"/>
              <a:t>読み込む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/>
          </a:p>
          <a:p>
            <a:pPr marL="514350" indent="-514350">
              <a:buFont typeface="メイリオ" pitchFamily="50" charset="-128"/>
              <a:buAutoNum type="arabicPeriod"/>
            </a:pPr>
            <a:r>
              <a:rPr lang="ja-JP" altLang="en-US" dirty="0"/>
              <a:t>シーンデータを保存した時のファイル名が表示</a:t>
            </a:r>
            <a:r>
              <a:rPr lang="ja-JP" altLang="en-US" dirty="0" smtClean="0"/>
              <a:t>される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/>
          </a:p>
          <a:p>
            <a:pPr marL="514350" indent="-514350">
              <a:buFont typeface="メイリオ" pitchFamily="50" charset="-128"/>
              <a:buAutoNum type="arabicPeriod"/>
            </a:pPr>
            <a:r>
              <a:rPr lang="ja-JP" altLang="en-US" dirty="0"/>
              <a:t>そのまま読み込む場合は </a:t>
            </a:r>
            <a:r>
              <a:rPr lang="en-US" altLang="ja-JP" dirty="0" smtClean="0"/>
              <a:t>OK</a:t>
            </a:r>
            <a:br>
              <a:rPr lang="en-US" altLang="ja-JP" dirty="0" smtClean="0"/>
            </a:br>
            <a:endParaRPr lang="en-US" altLang="ja-JP" dirty="0"/>
          </a:p>
          <a:p>
            <a:pPr marL="514350" indent="-514350">
              <a:buFont typeface="メイリオ" pitchFamily="50" charset="-128"/>
              <a:buAutoNum type="arabicPeriod"/>
            </a:pPr>
            <a:r>
              <a:rPr lang="ja-JP" altLang="en-US" dirty="0"/>
              <a:t>ファイルやフォルダを移動していて、その場所にない場合は、</a:t>
            </a:r>
            <a:r>
              <a:rPr lang="en-US" altLang="ja-JP" dirty="0"/>
              <a:t>Select </a:t>
            </a:r>
            <a:r>
              <a:rPr lang="ja-JP" altLang="en-US" dirty="0"/>
              <a:t>ボタンを押して選択しなおしてから </a:t>
            </a:r>
            <a:r>
              <a:rPr lang="en-US" altLang="ja-JP" dirty="0"/>
              <a:t>OK</a:t>
            </a:r>
          </a:p>
          <a:p>
            <a:pPr marL="0" indent="0">
              <a:buNone/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/>
          </a:p>
          <a:p>
            <a:pPr marL="514350" indent="-514350"/>
            <a:r>
              <a:rPr lang="ja-JP" altLang="en-US" dirty="0"/>
              <a:t>シーンデータの保存も同様</a:t>
            </a:r>
            <a:endParaRPr lang="en-US" altLang="ja-JP" dirty="0"/>
          </a:p>
          <a:p>
            <a:pPr marL="514350" indent="-514350"/>
            <a:r>
              <a:rPr lang="ja-JP" altLang="en-US" dirty="0"/>
              <a:t>現状のモーションを自動的に保存するので、保存先を変えたい場合は </a:t>
            </a:r>
            <a:r>
              <a:rPr lang="en-US" altLang="ja-JP" dirty="0"/>
              <a:t>Select </a:t>
            </a:r>
            <a:r>
              <a:rPr lang="ja-JP" altLang="en-US" dirty="0"/>
              <a:t>ボタンを押して選択しなおす</a:t>
            </a:r>
            <a:endParaRPr kumimoji="1" lang="ja-JP" altLang="en-US" dirty="0"/>
          </a:p>
        </p:txBody>
      </p:sp>
      <p:pic>
        <p:nvPicPr>
          <p:cNvPr id="2050" name="Picture 2" descr="C:\Users\Maya\Dropbox\東京工科大\3Dコンテンツの基礎\image\s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052737"/>
            <a:ext cx="3908017" cy="381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495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シーン保存時の注意</a:t>
            </a:r>
            <a:r>
              <a:rPr lang="en-US" altLang="ja-JP" dirty="0"/>
              <a:t>[</a:t>
            </a:r>
            <a:r>
              <a:rPr lang="ja-JP" altLang="en-US" dirty="0"/>
              <a:t>重要</a:t>
            </a:r>
            <a:r>
              <a:rPr lang="en-US" altLang="ja-JP" dirty="0"/>
              <a:t>]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ja-JP" altLang="en-US" dirty="0"/>
              <a:t>モーションを作り始めて最初に保存する時は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ファイル名がまだ決まって</a:t>
            </a:r>
            <a:r>
              <a:rPr lang="ja-JP" altLang="en-US" dirty="0" smtClean="0"/>
              <a:t>いません</a:t>
            </a:r>
            <a:endParaRPr lang="en-US" altLang="ja-JP" dirty="0" smtClean="0"/>
          </a:p>
          <a:p>
            <a:pPr>
              <a:defRPr/>
            </a:pPr>
            <a:endParaRPr lang="en-US" altLang="ja-JP" dirty="0"/>
          </a:p>
          <a:p>
            <a:pPr>
              <a:defRPr/>
            </a:pPr>
            <a:r>
              <a:rPr lang="ja-JP" altLang="en-US" dirty="0"/>
              <a:t>シーン管理ウィンドウでファイル名を入力しないと、そのモーションデータは保存</a:t>
            </a:r>
            <a:r>
              <a:rPr lang="ja-JP" altLang="en-US" dirty="0" smtClean="0"/>
              <a:t>されません</a:t>
            </a:r>
            <a:endParaRPr lang="en-US" altLang="ja-JP" dirty="0" smtClean="0"/>
          </a:p>
          <a:p>
            <a:pPr>
              <a:defRPr/>
            </a:pPr>
            <a:endParaRPr lang="en-US" altLang="ja-JP" dirty="0"/>
          </a:p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</a:rPr>
              <a:t>必ず管理ウィンドウでファイル名を確認し、</a:t>
            </a:r>
            <a:r>
              <a:rPr lang="en-US" altLang="ja-JP" dirty="0">
                <a:solidFill>
                  <a:srgbClr val="FF0000"/>
                </a:solidFill>
              </a:rPr>
              <a:t/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ファイル名がまだ付いてない場合は入力して</a:t>
            </a:r>
            <a:r>
              <a:rPr lang="en-US" altLang="ja-JP" dirty="0">
                <a:solidFill>
                  <a:srgbClr val="FF0000"/>
                </a:solidFill>
              </a:rPr>
              <a:t/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確実に保存してください</a:t>
            </a:r>
            <a:endParaRPr lang="en-US" altLang="ja-JP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ja-JP" altLang="en-US" dirty="0">
                <a:solidFill>
                  <a:srgbClr val="FF0000"/>
                </a:solidFill>
              </a:rPr>
              <a:t>シーンデータ保存時に一度も保存していないと、</a:t>
            </a:r>
            <a:r>
              <a:rPr lang="en-US" altLang="ja-JP" dirty="0">
                <a:solidFill>
                  <a:srgbClr val="FF0000"/>
                </a:solidFill>
              </a:rPr>
              <a:t/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en-US" altLang="ja-JP" dirty="0">
                <a:solidFill>
                  <a:srgbClr val="FF0000"/>
                </a:solidFill>
              </a:rPr>
              <a:t>”*”</a:t>
            </a:r>
            <a:r>
              <a:rPr lang="ja-JP" altLang="en-US" dirty="0">
                <a:solidFill>
                  <a:srgbClr val="FF0000"/>
                </a:solidFill>
              </a:rPr>
              <a:t>が付きますので、確認してください</a:t>
            </a:r>
            <a:endParaRPr lang="en-US" altLang="ja-JP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ja-JP" altLang="en-US" dirty="0">
                <a:solidFill>
                  <a:srgbClr val="FF0000"/>
                </a:solidFill>
              </a:rPr>
              <a:t>ファイル名やフォルダ名に「全角文字を含めない」でください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4813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動画生成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CG</a:t>
            </a:r>
            <a:r>
              <a:rPr kumimoji="1" lang="ja-JP" altLang="en-US" dirty="0" smtClean="0"/>
              <a:t>ソフトから動画ファイルを出力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CG</a:t>
            </a:r>
            <a:r>
              <a:rPr kumimoji="1" lang="ja-JP" altLang="en-US" dirty="0" smtClean="0"/>
              <a:t>ソフトから静止画の連番ファイルを出力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連番ファイルから動画を生成</a:t>
            </a:r>
            <a:endParaRPr lang="en-US" altLang="ja-JP" dirty="0" smtClean="0"/>
          </a:p>
          <a:p>
            <a:pPr lvl="1"/>
            <a:r>
              <a:rPr lang="ja-JP" altLang="en-US" dirty="0"/>
              <a:t>柔軟性がある</a:t>
            </a:r>
            <a:r>
              <a:rPr lang="ja-JP" altLang="en-US" dirty="0" smtClean="0"/>
              <a:t>ため通常こちらが用いられる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0094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ック">
  <a:themeElements>
    <a:clrScheme name="ネオン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シック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シッ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3423</TotalTime>
  <Words>499</Words>
  <Application>Microsoft Office PowerPoint</Application>
  <PresentationFormat>画面に合わせる (4:3)</PresentationFormat>
  <Paragraphs>149</Paragraphs>
  <Slides>17</Slides>
  <Notes>6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9" baseType="lpstr">
      <vt:lpstr>シック</vt:lpstr>
      <vt:lpstr>Image</vt:lpstr>
      <vt:lpstr>メディア基礎演習</vt:lpstr>
      <vt:lpstr>授業について（全6回）</vt:lpstr>
      <vt:lpstr>出席・遅刻について</vt:lpstr>
      <vt:lpstr>第５回授業内容</vt:lpstr>
      <vt:lpstr>最終課題の確認</vt:lpstr>
      <vt:lpstr>シーンデータの構造</vt:lpstr>
      <vt:lpstr>シーン管理ウィンドウ</vt:lpstr>
      <vt:lpstr>シーン保存時の注意[重要]</vt:lpstr>
      <vt:lpstr>動画生成</vt:lpstr>
      <vt:lpstr>連番ファイルの出力</vt:lpstr>
      <vt:lpstr>連番ファイルから動画の生成</vt:lpstr>
      <vt:lpstr>連番ファイルから動画の生成</vt:lpstr>
      <vt:lpstr>発表方法と提出方法</vt:lpstr>
      <vt:lpstr>発表方法</vt:lpstr>
      <vt:lpstr>提出方法</vt:lpstr>
      <vt:lpstr>確認課題</vt:lpstr>
      <vt:lpstr>補足：編集・音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メディア基礎演習</dc:title>
  <dc:creator>Edogawa</dc:creator>
  <cp:lastModifiedBy>Maya</cp:lastModifiedBy>
  <cp:revision>296</cp:revision>
  <dcterms:created xsi:type="dcterms:W3CDTF">2008-09-24T06:14:11Z</dcterms:created>
  <dcterms:modified xsi:type="dcterms:W3CDTF">2012-05-22T04:27:50Z</dcterms:modified>
</cp:coreProperties>
</file>